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溝部 政司" userId="729e46a7aff8f1d3" providerId="LiveId" clId="{CF796152-634D-4FE9-843C-D27496314B01}"/>
    <pc:docChg chg="custSel modSld">
      <pc:chgData name="溝部 政司" userId="729e46a7aff8f1d3" providerId="LiveId" clId="{CF796152-634D-4FE9-843C-D27496314B01}" dt="2021-01-29T03:10:06.040" v="111"/>
      <pc:docMkLst>
        <pc:docMk/>
      </pc:docMkLst>
      <pc:sldChg chg="modSp mod">
        <pc:chgData name="溝部 政司" userId="729e46a7aff8f1d3" providerId="LiveId" clId="{CF796152-634D-4FE9-843C-D27496314B01}" dt="2021-01-29T03:09:44.835" v="91"/>
        <pc:sldMkLst>
          <pc:docMk/>
          <pc:sldMk cId="2928002646" sldId="256"/>
        </pc:sldMkLst>
        <pc:spChg chg="mod">
          <ac:chgData name="溝部 政司" userId="729e46a7aff8f1d3" providerId="LiveId" clId="{CF796152-634D-4FE9-843C-D27496314B01}" dt="2021-01-29T03:09:39.159" v="81"/>
          <ac:spMkLst>
            <pc:docMk/>
            <pc:sldMk cId="2928002646" sldId="256"/>
            <ac:spMk id="6" creationId="{04BCE615-1A80-439B-99F5-0BEB21F72151}"/>
          </ac:spMkLst>
        </pc:spChg>
        <pc:spChg chg="mod">
          <ac:chgData name="溝部 政司" userId="729e46a7aff8f1d3" providerId="LiveId" clId="{CF796152-634D-4FE9-843C-D27496314B01}" dt="2021-01-29T03:09:44.835" v="91"/>
          <ac:spMkLst>
            <pc:docMk/>
            <pc:sldMk cId="2928002646" sldId="256"/>
            <ac:spMk id="80" creationId="{7298E502-4D0E-459D-845F-7CF40A8677C4}"/>
          </ac:spMkLst>
        </pc:spChg>
      </pc:sldChg>
      <pc:sldChg chg="addSp delSp modSp mod">
        <pc:chgData name="溝部 政司" userId="729e46a7aff8f1d3" providerId="LiveId" clId="{CF796152-634D-4FE9-843C-D27496314B01}" dt="2021-01-29T03:10:06.040" v="111"/>
        <pc:sldMkLst>
          <pc:docMk/>
          <pc:sldMk cId="4197040519" sldId="257"/>
        </pc:sldMkLst>
        <pc:spChg chg="mod">
          <ac:chgData name="溝部 政司" userId="729e46a7aff8f1d3" providerId="LiveId" clId="{CF796152-634D-4FE9-843C-D27496314B01}" dt="2021-01-29T03:10:00.128" v="101"/>
          <ac:spMkLst>
            <pc:docMk/>
            <pc:sldMk cId="4197040519" sldId="257"/>
            <ac:spMk id="6" creationId="{04BCE615-1A80-439B-99F5-0BEB21F72151}"/>
          </ac:spMkLst>
        </pc:spChg>
        <pc:spChg chg="mod">
          <ac:chgData name="溝部 政司" userId="729e46a7aff8f1d3" providerId="LiveId" clId="{CF796152-634D-4FE9-843C-D27496314B01}" dt="2021-01-17T05:58:53.185" v="5" actId="1076"/>
          <ac:spMkLst>
            <pc:docMk/>
            <pc:sldMk cId="4197040519" sldId="257"/>
            <ac:spMk id="13" creationId="{3C117B54-778E-4690-94FD-18E313764E7A}"/>
          </ac:spMkLst>
        </pc:spChg>
        <pc:spChg chg="mod">
          <ac:chgData name="溝部 政司" userId="729e46a7aff8f1d3" providerId="LiveId" clId="{CF796152-634D-4FE9-843C-D27496314B01}" dt="2021-01-17T05:59:36.230" v="12" actId="1076"/>
          <ac:spMkLst>
            <pc:docMk/>
            <pc:sldMk cId="4197040519" sldId="257"/>
            <ac:spMk id="15" creationId="{DEBFF70B-8CB8-426C-B0A6-1821D83D7023}"/>
          </ac:spMkLst>
        </pc:spChg>
        <pc:spChg chg="add mod">
          <ac:chgData name="溝部 政司" userId="729e46a7aff8f1d3" providerId="LiveId" clId="{CF796152-634D-4FE9-843C-D27496314B01}" dt="2021-01-17T06:05:21.481" v="69" actId="164"/>
          <ac:spMkLst>
            <pc:docMk/>
            <pc:sldMk cId="4197040519" sldId="257"/>
            <ac:spMk id="19" creationId="{74395DAA-6FBB-4421-AA3F-B88945C92020}"/>
          </ac:spMkLst>
        </pc:spChg>
        <pc:spChg chg="add mod">
          <ac:chgData name="溝部 政司" userId="729e46a7aff8f1d3" providerId="LiveId" clId="{CF796152-634D-4FE9-843C-D27496314B01}" dt="2021-01-17T06:05:21.481" v="69" actId="164"/>
          <ac:spMkLst>
            <pc:docMk/>
            <pc:sldMk cId="4197040519" sldId="257"/>
            <ac:spMk id="68" creationId="{0F343C11-90F5-4A98-972A-2AFA9F409D35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76" creationId="{CA23B230-4F37-4B7B-B0C3-D84D4D6A24CF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77" creationId="{2315D459-CCBB-46FE-B587-7CFC50C8C691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78" creationId="{A3FF83B2-2628-488D-A714-D37E05DE7327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80" creationId="{0DBC6FA3-F413-4B79-9D3A-539098D160D3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81" creationId="{0E923F39-9658-4D31-9BB9-1E038770790C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83" creationId="{97FFD72E-0E8A-484D-9A52-AF9B396AC47A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84" creationId="{C0554959-AC69-4FE5-9773-657D007382C7}"/>
          </ac:spMkLst>
        </pc:spChg>
        <pc:spChg chg="mod">
          <ac:chgData name="溝部 政司" userId="729e46a7aff8f1d3" providerId="LiveId" clId="{CF796152-634D-4FE9-843C-D27496314B01}" dt="2021-01-17T05:59:03.461" v="6" actId="1076"/>
          <ac:spMkLst>
            <pc:docMk/>
            <pc:sldMk cId="4197040519" sldId="257"/>
            <ac:spMk id="85" creationId="{BAB12DB6-3FBF-49DB-BD32-2076AF7185EF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19" creationId="{66680EC2-7E41-42EB-AA7B-072FAF22E088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20" creationId="{E44B9343-0B95-4EB7-80DA-BCBD58AF4579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21" creationId="{8FC66B4D-AA44-4453-9F50-FDEC276F9F29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25" creationId="{48356A6F-692E-4CD0-8897-5F8C66EE5CBF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26" creationId="{85E1DBBB-F4C8-4CC5-9909-90B9E7E1C298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28" creationId="{8F2127FB-BEC9-4096-A58A-75F318E80F3F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29" creationId="{478A8554-6F79-45F7-BEC9-151EBCE35D1D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30" creationId="{C156F143-D0E9-41E9-A66B-2C4C46386778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31" creationId="{FF3F72C9-ADEE-49DD-911A-1288950050D9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32" creationId="{B9342B6F-BC2D-4B91-9684-E1C44FF18674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33" creationId="{9136EE67-4EEC-4710-914B-52C130C3D222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34" creationId="{853A452D-8B74-40BA-85C3-B7714F085179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36" creationId="{86925D31-30E5-4814-BE98-3281001C01CB}"/>
          </ac:spMkLst>
        </pc:spChg>
        <pc:spChg chg="mod">
          <ac:chgData name="溝部 政司" userId="729e46a7aff8f1d3" providerId="LiveId" clId="{CF796152-634D-4FE9-843C-D27496314B01}" dt="2021-01-17T06:04:22.769" v="66"/>
          <ac:spMkLst>
            <pc:docMk/>
            <pc:sldMk cId="4197040519" sldId="257"/>
            <ac:spMk id="138" creationId="{10C6F701-682E-4FFD-9C8B-13634A61E3C2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42" creationId="{E54D826A-F0D8-4CB7-AC6E-5749488A69F2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44" creationId="{FF50E0F6-37BD-4335-AD4A-596E89ED6CBB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47" creationId="{1CF71172-5CB8-45E7-8A63-B43A071CD485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48" creationId="{1484A0C6-7DB2-418B-85C2-22881D348135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49" creationId="{69F222B5-73FB-4E9C-9A22-4B7CDD2F8E86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51" creationId="{768A1427-14A1-427A-A437-E9DAD88728FF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52" creationId="{97E86DD6-A89E-4642-939B-EABC0F27D274}"/>
          </ac:spMkLst>
        </pc:spChg>
        <pc:spChg chg="mod">
          <ac:chgData name="溝部 政司" userId="729e46a7aff8f1d3" providerId="LiveId" clId="{CF796152-634D-4FE9-843C-D27496314B01}" dt="2021-01-29T03:10:06.040" v="111"/>
          <ac:spMkLst>
            <pc:docMk/>
            <pc:sldMk cId="4197040519" sldId="257"/>
            <ac:spMk id="154" creationId="{44E194F4-56F1-4CE0-8572-76C23F7EEB69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55" creationId="{EC4AF511-3565-4D3D-8EB4-FD41540E153E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56" creationId="{D9B6C5D2-CCF2-4F74-8254-4A800CE807B6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57" creationId="{66BC4AF8-BD62-42E7-8148-F3C183DF2B5F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58" creationId="{736EB899-2F7B-4D21-8EB4-463A3CE201FD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62" creationId="{953A1C82-A0E3-4598-8FD9-A4978C1A7D40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63" creationId="{5D05030A-8106-4849-A982-50872D211B88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65" creationId="{D1510166-334D-4AEF-AF9B-B344CDC14CE1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66" creationId="{FAEC5A42-DB0B-40D7-98EF-C123D12D4474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67" creationId="{3CE72AAE-684F-4222-89A2-8CF333D00F8C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68" creationId="{F5E28CF3-86E0-4234-8C18-3C80F6113431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69" creationId="{B0B9B068-76EC-4FE3-90CD-04BE2D7141D4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70" creationId="{843C6D9B-2AA7-4A8E-B808-72DCA0212D30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71" creationId="{E5CF9F21-5AD8-475E-BE0D-2E4572170DA4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73" creationId="{D48637B6-0F80-4A89-9063-D6B1EB2B365D}"/>
          </ac:spMkLst>
        </pc:spChg>
        <pc:spChg chg="mod">
          <ac:chgData name="溝部 政司" userId="729e46a7aff8f1d3" providerId="LiveId" clId="{CF796152-634D-4FE9-843C-D27496314B01}" dt="2021-01-17T06:05:26.468" v="70"/>
          <ac:spMkLst>
            <pc:docMk/>
            <pc:sldMk cId="4197040519" sldId="257"/>
            <ac:spMk id="175" creationId="{B627729B-A55D-498E-9435-38EA0A912A92}"/>
          </ac:spMkLst>
        </pc:spChg>
        <pc:grpChg chg="mod">
          <ac:chgData name="溝部 政司" userId="729e46a7aff8f1d3" providerId="LiveId" clId="{CF796152-634D-4FE9-843C-D27496314B01}" dt="2021-01-17T06:05:21.481" v="69" actId="164"/>
          <ac:grpSpMkLst>
            <pc:docMk/>
            <pc:sldMk cId="4197040519" sldId="257"/>
            <ac:grpSpMk id="17" creationId="{85128E91-5E70-4B3A-BA78-DE69FFA04BE9}"/>
          </ac:grpSpMkLst>
        </pc:grpChg>
        <pc:grpChg chg="add mod">
          <ac:chgData name="溝部 政司" userId="729e46a7aff8f1d3" providerId="LiveId" clId="{CF796152-634D-4FE9-843C-D27496314B01}" dt="2021-01-17T06:05:21.481" v="69" actId="164"/>
          <ac:grpSpMkLst>
            <pc:docMk/>
            <pc:sldMk cId="4197040519" sldId="257"/>
            <ac:grpSpMk id="20" creationId="{EF244C1D-FD9C-47A7-AD3F-BBDC1C369D53}"/>
          </ac:grpSpMkLst>
        </pc:grpChg>
        <pc:grpChg chg="add del mod">
          <ac:chgData name="溝部 政司" userId="729e46a7aff8f1d3" providerId="LiveId" clId="{CF796152-634D-4FE9-843C-D27496314B01}" dt="2021-01-17T06:04:32.307" v="68" actId="478"/>
          <ac:grpSpMkLst>
            <pc:docMk/>
            <pc:sldMk cId="4197040519" sldId="257"/>
            <ac:grpSpMk id="73" creationId="{6B4B5F46-73D1-4212-B27D-B66F63D0A21D}"/>
          </ac:grpSpMkLst>
        </pc:grpChg>
        <pc:grpChg chg="mod">
          <ac:chgData name="溝部 政司" userId="729e46a7aff8f1d3" providerId="LiveId" clId="{CF796152-634D-4FE9-843C-D27496314B01}" dt="2021-01-17T06:04:22.769" v="66"/>
          <ac:grpSpMkLst>
            <pc:docMk/>
            <pc:sldMk cId="4197040519" sldId="257"/>
            <ac:grpSpMk id="74" creationId="{821C7638-7C41-48A1-BABD-CCF6A40FE473}"/>
          </ac:grpSpMkLst>
        </pc:grpChg>
        <pc:grpChg chg="mod">
          <ac:chgData name="溝部 政司" userId="729e46a7aff8f1d3" providerId="LiveId" clId="{CF796152-634D-4FE9-843C-D27496314B01}" dt="2021-01-17T06:04:22.769" v="66"/>
          <ac:grpSpMkLst>
            <pc:docMk/>
            <pc:sldMk cId="4197040519" sldId="257"/>
            <ac:grpSpMk id="79" creationId="{838B9A56-240A-4390-B964-6950E122BC6D}"/>
          </ac:grpSpMkLst>
        </pc:grpChg>
        <pc:grpChg chg="del">
          <ac:chgData name="溝部 政司" userId="729e46a7aff8f1d3" providerId="LiveId" clId="{CF796152-634D-4FE9-843C-D27496314B01}" dt="2021-01-17T05:59:52.880" v="13" actId="478"/>
          <ac:grpSpMkLst>
            <pc:docMk/>
            <pc:sldMk cId="4197040519" sldId="257"/>
            <ac:grpSpMk id="86" creationId="{C5F370E9-9CD7-4FF4-A25D-908ADF563174}"/>
          </ac:grpSpMkLst>
        </pc:grpChg>
        <pc:grpChg chg="add mod">
          <ac:chgData name="溝部 政司" userId="729e46a7aff8f1d3" providerId="LiveId" clId="{CF796152-634D-4FE9-843C-D27496314B01}" dt="2021-01-17T06:05:55.129" v="71" actId="1076"/>
          <ac:grpSpMkLst>
            <pc:docMk/>
            <pc:sldMk cId="4197040519" sldId="257"/>
            <ac:grpSpMk id="140" creationId="{77693399-6393-4923-88CC-0D8307029488}"/>
          </ac:grpSpMkLst>
        </pc:grpChg>
        <pc:grpChg chg="mod">
          <ac:chgData name="溝部 政司" userId="729e46a7aff8f1d3" providerId="LiveId" clId="{CF796152-634D-4FE9-843C-D27496314B01}" dt="2021-01-17T06:05:26.468" v="70"/>
          <ac:grpSpMkLst>
            <pc:docMk/>
            <pc:sldMk cId="4197040519" sldId="257"/>
            <ac:grpSpMk id="141" creationId="{1DFC3569-78DC-42E8-AE26-55DB2D893C55}"/>
          </ac:grpSpMkLst>
        </pc:grpChg>
        <pc:grpChg chg="mod">
          <ac:chgData name="溝部 政司" userId="729e46a7aff8f1d3" providerId="LiveId" clId="{CF796152-634D-4FE9-843C-D27496314B01}" dt="2021-01-17T06:05:26.468" v="70"/>
          <ac:grpSpMkLst>
            <pc:docMk/>
            <pc:sldMk cId="4197040519" sldId="257"/>
            <ac:grpSpMk id="145" creationId="{3E23FFF2-83D2-4279-B19E-0CDF132086A8}"/>
          </ac:grpSpMkLst>
        </pc:grpChg>
        <pc:grpChg chg="mod">
          <ac:chgData name="溝部 政司" userId="729e46a7aff8f1d3" providerId="LiveId" clId="{CF796152-634D-4FE9-843C-D27496314B01}" dt="2021-01-17T06:05:26.468" v="70"/>
          <ac:grpSpMkLst>
            <pc:docMk/>
            <pc:sldMk cId="4197040519" sldId="257"/>
            <ac:grpSpMk id="150" creationId="{1025B84C-B479-43C4-9321-3D137FDA2B1E}"/>
          </ac:grpSpMkLst>
        </pc:grpChg>
        <pc:picChg chg="add mod">
          <ac:chgData name="溝部 政司" userId="729e46a7aff8f1d3" providerId="LiveId" clId="{CF796152-634D-4FE9-843C-D27496314B01}" dt="2021-01-17T06:05:21.481" v="69" actId="164"/>
          <ac:picMkLst>
            <pc:docMk/>
            <pc:sldMk cId="4197040519" sldId="257"/>
            <ac:picMk id="18" creationId="{2C9E5305-30AE-4F51-A02D-EA0889B8F892}"/>
          </ac:picMkLst>
        </pc:picChg>
        <pc:picChg chg="mod">
          <ac:chgData name="溝部 政司" userId="729e46a7aff8f1d3" providerId="LiveId" clId="{CF796152-634D-4FE9-843C-D27496314B01}" dt="2021-01-17T06:04:22.769" v="66"/>
          <ac:picMkLst>
            <pc:docMk/>
            <pc:sldMk cId="4197040519" sldId="257"/>
            <ac:picMk id="75" creationId="{25E4ACAD-1E1F-4AE3-878C-CA82F07A3D91}"/>
          </ac:picMkLst>
        </pc:picChg>
        <pc:picChg chg="mod">
          <ac:chgData name="溝部 政司" userId="729e46a7aff8f1d3" providerId="LiveId" clId="{CF796152-634D-4FE9-843C-D27496314B01}" dt="2021-01-17T06:04:22.769" v="66"/>
          <ac:picMkLst>
            <pc:docMk/>
            <pc:sldMk cId="4197040519" sldId="257"/>
            <ac:picMk id="82" creationId="{7B6DA3A3-75C6-4E3B-BC37-766B4F14A350}"/>
          </ac:picMkLst>
        </pc:picChg>
        <pc:picChg chg="mod">
          <ac:chgData name="溝部 政司" userId="729e46a7aff8f1d3" providerId="LiveId" clId="{CF796152-634D-4FE9-843C-D27496314B01}" dt="2021-01-17T06:04:22.769" v="66"/>
          <ac:picMkLst>
            <pc:docMk/>
            <pc:sldMk cId="4197040519" sldId="257"/>
            <ac:picMk id="127" creationId="{7E5C8E39-BB98-4A83-BDA5-285EAC14736E}"/>
          </ac:picMkLst>
        </pc:picChg>
        <pc:picChg chg="mod">
          <ac:chgData name="溝部 政司" userId="729e46a7aff8f1d3" providerId="LiveId" clId="{CF796152-634D-4FE9-843C-D27496314B01}" dt="2021-01-17T06:05:26.468" v="70"/>
          <ac:picMkLst>
            <pc:docMk/>
            <pc:sldMk cId="4197040519" sldId="257"/>
            <ac:picMk id="143" creationId="{C5991399-8721-48F7-BB51-378F4C7172E9}"/>
          </ac:picMkLst>
        </pc:picChg>
        <pc:picChg chg="mod">
          <ac:chgData name="溝部 政司" userId="729e46a7aff8f1d3" providerId="LiveId" clId="{CF796152-634D-4FE9-843C-D27496314B01}" dt="2021-01-17T06:05:26.468" v="70"/>
          <ac:picMkLst>
            <pc:docMk/>
            <pc:sldMk cId="4197040519" sldId="257"/>
            <ac:picMk id="146" creationId="{7B95E6F1-4C79-4D74-9F17-09840709850C}"/>
          </ac:picMkLst>
        </pc:picChg>
        <pc:picChg chg="mod">
          <ac:chgData name="溝部 政司" userId="729e46a7aff8f1d3" providerId="LiveId" clId="{CF796152-634D-4FE9-843C-D27496314B01}" dt="2021-01-17T06:05:26.468" v="70"/>
          <ac:picMkLst>
            <pc:docMk/>
            <pc:sldMk cId="4197040519" sldId="257"/>
            <ac:picMk id="153" creationId="{B15866F1-F8E5-4F36-83E0-F54D5ABEC4D8}"/>
          </ac:picMkLst>
        </pc:picChg>
        <pc:picChg chg="mod">
          <ac:chgData name="溝部 政司" userId="729e46a7aff8f1d3" providerId="LiveId" clId="{CF796152-634D-4FE9-843C-D27496314B01}" dt="2021-01-17T06:05:26.468" v="70"/>
          <ac:picMkLst>
            <pc:docMk/>
            <pc:sldMk cId="4197040519" sldId="257"/>
            <ac:picMk id="164" creationId="{38ADCFA5-8852-4EFE-B0A3-00E73A8D1C19}"/>
          </ac:picMkLst>
        </pc:picChg>
        <pc:cxnChg chg="mod">
          <ac:chgData name="溝部 政司" userId="729e46a7aff8f1d3" providerId="LiveId" clId="{CF796152-634D-4FE9-843C-D27496314B01}" dt="2021-01-17T06:04:22.769" v="66"/>
          <ac:cxnSpMkLst>
            <pc:docMk/>
            <pc:sldMk cId="4197040519" sldId="257"/>
            <ac:cxnSpMk id="122" creationId="{9A6931EA-BD1E-42A1-A0F9-A081C1387217}"/>
          </ac:cxnSpMkLst>
        </pc:cxnChg>
        <pc:cxnChg chg="mod">
          <ac:chgData name="溝部 政司" userId="729e46a7aff8f1d3" providerId="LiveId" clId="{CF796152-634D-4FE9-843C-D27496314B01}" dt="2021-01-17T06:04:22.769" v="66"/>
          <ac:cxnSpMkLst>
            <pc:docMk/>
            <pc:sldMk cId="4197040519" sldId="257"/>
            <ac:cxnSpMk id="123" creationId="{38392DB8-3DC6-4886-8C47-FFC92439B866}"/>
          </ac:cxnSpMkLst>
        </pc:cxnChg>
        <pc:cxnChg chg="mod">
          <ac:chgData name="溝部 政司" userId="729e46a7aff8f1d3" providerId="LiveId" clId="{CF796152-634D-4FE9-843C-D27496314B01}" dt="2021-01-17T06:04:22.769" v="66"/>
          <ac:cxnSpMkLst>
            <pc:docMk/>
            <pc:sldMk cId="4197040519" sldId="257"/>
            <ac:cxnSpMk id="124" creationId="{D9EB94AC-37F1-4522-B7B7-5F1DF2108BDD}"/>
          </ac:cxnSpMkLst>
        </pc:cxnChg>
        <pc:cxnChg chg="mod">
          <ac:chgData name="溝部 政司" userId="729e46a7aff8f1d3" providerId="LiveId" clId="{CF796152-634D-4FE9-843C-D27496314B01}" dt="2021-01-17T06:04:22.769" v="66"/>
          <ac:cxnSpMkLst>
            <pc:docMk/>
            <pc:sldMk cId="4197040519" sldId="257"/>
            <ac:cxnSpMk id="135" creationId="{D4006287-2F96-46E1-8BD1-804B0897A3C1}"/>
          </ac:cxnSpMkLst>
        </pc:cxnChg>
        <pc:cxnChg chg="mod">
          <ac:chgData name="溝部 政司" userId="729e46a7aff8f1d3" providerId="LiveId" clId="{CF796152-634D-4FE9-843C-D27496314B01}" dt="2021-01-17T06:04:22.769" v="66"/>
          <ac:cxnSpMkLst>
            <pc:docMk/>
            <pc:sldMk cId="4197040519" sldId="257"/>
            <ac:cxnSpMk id="137" creationId="{136930CE-86DA-4704-A7CF-A3F28D4629F5}"/>
          </ac:cxnSpMkLst>
        </pc:cxnChg>
        <pc:cxnChg chg="mod">
          <ac:chgData name="溝部 政司" userId="729e46a7aff8f1d3" providerId="LiveId" clId="{CF796152-634D-4FE9-843C-D27496314B01}" dt="2021-01-17T06:04:22.769" v="66"/>
          <ac:cxnSpMkLst>
            <pc:docMk/>
            <pc:sldMk cId="4197040519" sldId="257"/>
            <ac:cxnSpMk id="139" creationId="{3966BCEC-C8AF-48F4-90AC-B29F51BD5585}"/>
          </ac:cxnSpMkLst>
        </pc:cxnChg>
        <pc:cxnChg chg="mod">
          <ac:chgData name="溝部 政司" userId="729e46a7aff8f1d3" providerId="LiveId" clId="{CF796152-634D-4FE9-843C-D27496314B01}" dt="2021-01-17T06:05:26.468" v="70"/>
          <ac:cxnSpMkLst>
            <pc:docMk/>
            <pc:sldMk cId="4197040519" sldId="257"/>
            <ac:cxnSpMk id="159" creationId="{09FA888B-811A-4EEC-9394-282A4ECF00C5}"/>
          </ac:cxnSpMkLst>
        </pc:cxnChg>
        <pc:cxnChg chg="mod">
          <ac:chgData name="溝部 政司" userId="729e46a7aff8f1d3" providerId="LiveId" clId="{CF796152-634D-4FE9-843C-D27496314B01}" dt="2021-01-17T06:05:26.468" v="70"/>
          <ac:cxnSpMkLst>
            <pc:docMk/>
            <pc:sldMk cId="4197040519" sldId="257"/>
            <ac:cxnSpMk id="160" creationId="{1317C3BB-5E62-48E5-8237-3A7FDC9F69DD}"/>
          </ac:cxnSpMkLst>
        </pc:cxnChg>
        <pc:cxnChg chg="mod">
          <ac:chgData name="溝部 政司" userId="729e46a7aff8f1d3" providerId="LiveId" clId="{CF796152-634D-4FE9-843C-D27496314B01}" dt="2021-01-17T06:05:26.468" v="70"/>
          <ac:cxnSpMkLst>
            <pc:docMk/>
            <pc:sldMk cId="4197040519" sldId="257"/>
            <ac:cxnSpMk id="161" creationId="{D137C918-5CD2-4102-9FAC-4DA603A20701}"/>
          </ac:cxnSpMkLst>
        </pc:cxnChg>
        <pc:cxnChg chg="mod">
          <ac:chgData name="溝部 政司" userId="729e46a7aff8f1d3" providerId="LiveId" clId="{CF796152-634D-4FE9-843C-D27496314B01}" dt="2021-01-17T06:05:26.468" v="70"/>
          <ac:cxnSpMkLst>
            <pc:docMk/>
            <pc:sldMk cId="4197040519" sldId="257"/>
            <ac:cxnSpMk id="172" creationId="{139099FB-B7F4-441B-9CB8-4E8E2A97349F}"/>
          </ac:cxnSpMkLst>
        </pc:cxnChg>
        <pc:cxnChg chg="mod">
          <ac:chgData name="溝部 政司" userId="729e46a7aff8f1d3" providerId="LiveId" clId="{CF796152-634D-4FE9-843C-D27496314B01}" dt="2021-01-17T06:05:26.468" v="70"/>
          <ac:cxnSpMkLst>
            <pc:docMk/>
            <pc:sldMk cId="4197040519" sldId="257"/>
            <ac:cxnSpMk id="174" creationId="{05776909-A6FF-4653-9CDC-89237283BAED}"/>
          </ac:cxnSpMkLst>
        </pc:cxnChg>
        <pc:cxnChg chg="mod">
          <ac:chgData name="溝部 政司" userId="729e46a7aff8f1d3" providerId="LiveId" clId="{CF796152-634D-4FE9-843C-D27496314B01}" dt="2021-01-17T06:05:26.468" v="70"/>
          <ac:cxnSpMkLst>
            <pc:docMk/>
            <pc:sldMk cId="4197040519" sldId="257"/>
            <ac:cxnSpMk id="176" creationId="{8F9CAFF1-944D-4ED1-803E-06372D2BDCF6}"/>
          </ac:cxnSpMkLst>
        </pc:cxnChg>
      </pc:sldChg>
    </pc:docChg>
  </pc:docChgLst>
  <pc:docChgLst>
    <pc:chgData name="溝部 政司" userId="729e46a7aff8f1d3" providerId="LiveId" clId="{7250FA86-86EF-411C-8CEF-EEB418F741CF}"/>
    <pc:docChg chg="custSel addSld modSld">
      <pc:chgData name="溝部 政司" userId="729e46a7aff8f1d3" providerId="LiveId" clId="{7250FA86-86EF-411C-8CEF-EEB418F741CF}" dt="2020-12-15T09:03:25.702" v="168" actId="1076"/>
      <pc:docMkLst>
        <pc:docMk/>
      </pc:docMkLst>
      <pc:sldChg chg="addSp delSp modSp mod">
        <pc:chgData name="溝部 政司" userId="729e46a7aff8f1d3" providerId="LiveId" clId="{7250FA86-86EF-411C-8CEF-EEB418F741CF}" dt="2020-12-15T08:44:23.498" v="41" actId="1076"/>
        <pc:sldMkLst>
          <pc:docMk/>
          <pc:sldMk cId="2928002646" sldId="256"/>
        </pc:sldMkLst>
        <pc:spChg chg="add mod">
          <ac:chgData name="溝部 政司" userId="729e46a7aff8f1d3" providerId="LiveId" clId="{7250FA86-86EF-411C-8CEF-EEB418F741CF}" dt="2020-12-15T08:43:58.902" v="39" actId="164"/>
          <ac:spMkLst>
            <pc:docMk/>
            <pc:sldMk cId="2928002646" sldId="256"/>
            <ac:spMk id="2" creationId="{E9ADF144-F42C-4C04-80E8-771168EC45CB}"/>
          </ac:spMkLst>
        </pc:spChg>
        <pc:spChg chg="mod">
          <ac:chgData name="溝部 政司" userId="729e46a7aff8f1d3" providerId="LiveId" clId="{7250FA86-86EF-411C-8CEF-EEB418F741CF}" dt="2020-12-15T08:42:50.441" v="6" actId="14100"/>
          <ac:spMkLst>
            <pc:docMk/>
            <pc:sldMk cId="2928002646" sldId="256"/>
            <ac:spMk id="36" creationId="{B8D2DA9B-F822-4FDD-AB44-5AF7B81B7234}"/>
          </ac:spMkLst>
        </pc:spChg>
        <pc:spChg chg="add mod">
          <ac:chgData name="溝部 政司" userId="729e46a7aff8f1d3" providerId="LiveId" clId="{7250FA86-86EF-411C-8CEF-EEB418F741CF}" dt="2020-12-15T08:43:58.902" v="39" actId="164"/>
          <ac:spMkLst>
            <pc:docMk/>
            <pc:sldMk cId="2928002646" sldId="256"/>
            <ac:spMk id="72" creationId="{D304EFEF-7A5C-4161-A941-33A36C362E74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77" creationId="{B724858B-365D-4BB3-8F8F-2916B3779569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78" creationId="{46F6D38C-6494-4AF5-A7BE-BC2350831D47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80" creationId="{7298E502-4D0E-459D-845F-7CF40A8677C4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81" creationId="{9A27DCF4-F0F0-4EA9-9C4A-4A91D66DBEEE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82" creationId="{FFB67012-BB7B-40C3-81F8-AB82BFD7A884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83" creationId="{05FB5340-B08E-4AA1-94A3-30625E4BAD56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84" creationId="{A4948926-F702-44B6-9CA0-8353C50C2FE6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25" creationId="{B67F368E-D431-4169-88DA-BA723C51182F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26" creationId="{FBBF58CC-F4F4-4A36-9E35-F2E071A2A65A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27" creationId="{FD96CF25-7D6A-4BCE-8EEF-EF5604FAA6B4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28" creationId="{71ED27EC-4200-45DA-9B3F-6CA866CFB069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29" creationId="{24E01C90-70BA-4B28-944C-DC5804A39442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30" creationId="{C97BD3EC-DF49-42AF-AB7A-FF508DE9AAA5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31" creationId="{DD8BE181-EC23-40E5-806A-500E303423F6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32" creationId="{F4D958C1-E5C1-4B34-8243-AC49B9BEB69F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34" creationId="{AADA981A-29EB-4179-BA07-3698C4D9A0DD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36" creationId="{A0842FCF-FAFC-41EB-BCBE-788F77F12145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37" creationId="{DF7CFB17-A7CE-4B54-924C-4BCFE8FDB678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38" creationId="{6E4BEA45-5F3D-4B59-86D4-51D84FE9264B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39" creationId="{3293F790-9D9D-410C-85A5-B9BD6A0F1CA4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40" creationId="{299F41F5-EEE3-4586-8F6A-3B30F589EBEE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41" creationId="{0C1C04E1-E086-41A2-BA64-39CF19351A31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42" creationId="{B28FFE8C-495F-486D-B591-3B942E4A6107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44" creationId="{77A77AAA-9A0A-42D9-86F7-0FCE3535ECD8}"/>
          </ac:spMkLst>
        </pc:spChg>
        <pc:spChg chg="mod">
          <ac:chgData name="溝部 政司" userId="729e46a7aff8f1d3" providerId="LiveId" clId="{7250FA86-86EF-411C-8CEF-EEB418F741CF}" dt="2020-12-15T08:44:04.565" v="40"/>
          <ac:spMkLst>
            <pc:docMk/>
            <pc:sldMk cId="2928002646" sldId="256"/>
            <ac:spMk id="146" creationId="{37B6564D-09DD-4223-B761-0E297B1296BD}"/>
          </ac:spMkLst>
        </pc:spChg>
        <pc:grpChg chg="add mod">
          <ac:chgData name="溝部 政司" userId="729e46a7aff8f1d3" providerId="LiveId" clId="{7250FA86-86EF-411C-8CEF-EEB418F741CF}" dt="2020-12-15T08:43:58.902" v="39" actId="164"/>
          <ac:grpSpMkLst>
            <pc:docMk/>
            <pc:sldMk cId="2928002646" sldId="256"/>
            <ac:grpSpMk id="3" creationId="{B59F5970-09BB-4D86-9DF4-AE8A3F19EFF0}"/>
          </ac:grpSpMkLst>
        </pc:grpChg>
        <pc:grpChg chg="mod">
          <ac:chgData name="溝部 政司" userId="729e46a7aff8f1d3" providerId="LiveId" clId="{7250FA86-86EF-411C-8CEF-EEB418F741CF}" dt="2020-12-15T08:43:58.902" v="39" actId="164"/>
          <ac:grpSpMkLst>
            <pc:docMk/>
            <pc:sldMk cId="2928002646" sldId="256"/>
            <ac:grpSpMk id="49" creationId="{81C8979F-EC91-40AE-94E4-E237BC0492DA}"/>
          </ac:grpSpMkLst>
        </pc:grpChg>
        <pc:grpChg chg="add mod">
          <ac:chgData name="溝部 政司" userId="729e46a7aff8f1d3" providerId="LiveId" clId="{7250FA86-86EF-411C-8CEF-EEB418F741CF}" dt="2020-12-15T08:44:23.498" v="41" actId="1076"/>
          <ac:grpSpMkLst>
            <pc:docMk/>
            <pc:sldMk cId="2928002646" sldId="256"/>
            <ac:grpSpMk id="75" creationId="{61282CA4-6960-4DFA-BB63-1886D3130A42}"/>
          </ac:grpSpMkLst>
        </pc:grpChg>
        <pc:grpChg chg="mod">
          <ac:chgData name="溝部 政司" userId="729e46a7aff8f1d3" providerId="LiveId" clId="{7250FA86-86EF-411C-8CEF-EEB418F741CF}" dt="2020-12-15T08:44:04.565" v="40"/>
          <ac:grpSpMkLst>
            <pc:docMk/>
            <pc:sldMk cId="2928002646" sldId="256"/>
            <ac:grpSpMk id="76" creationId="{6BBEEFF3-0595-401C-B4DA-217A9DF55105}"/>
          </ac:grpSpMkLst>
        </pc:grpChg>
        <pc:grpChg chg="del">
          <ac:chgData name="溝部 政司" userId="729e46a7aff8f1d3" providerId="LiveId" clId="{7250FA86-86EF-411C-8CEF-EEB418F741CF}" dt="2020-12-15T08:43:47.460" v="38" actId="478"/>
          <ac:grpSpMkLst>
            <pc:docMk/>
            <pc:sldMk cId="2928002646" sldId="256"/>
            <ac:grpSpMk id="85" creationId="{567A8DA5-5110-4EA9-A345-589B02E5B3A9}"/>
          </ac:grpSpMkLst>
        </pc:grpChg>
        <pc:picChg chg="mod">
          <ac:chgData name="溝部 政司" userId="729e46a7aff8f1d3" providerId="LiveId" clId="{7250FA86-86EF-411C-8CEF-EEB418F741CF}" dt="2020-12-15T08:42:18.018" v="2" actId="1076"/>
          <ac:picMkLst>
            <pc:docMk/>
            <pc:sldMk cId="2928002646" sldId="256"/>
            <ac:picMk id="35" creationId="{586DE409-54F6-4A5E-A0E6-5D7AF531F042}"/>
          </ac:picMkLst>
        </pc:picChg>
        <pc:picChg chg="mod">
          <ac:chgData name="溝部 政司" userId="729e46a7aff8f1d3" providerId="LiveId" clId="{7250FA86-86EF-411C-8CEF-EEB418F741CF}" dt="2020-12-15T08:44:04.565" v="40"/>
          <ac:picMkLst>
            <pc:docMk/>
            <pc:sldMk cId="2928002646" sldId="256"/>
            <ac:picMk id="79" creationId="{8FE5F383-B68F-43DA-B9AE-A505E5A5ED2E}"/>
          </ac:picMkLst>
        </pc:picChg>
        <pc:picChg chg="mod">
          <ac:chgData name="溝部 政司" userId="729e46a7aff8f1d3" providerId="LiveId" clId="{7250FA86-86EF-411C-8CEF-EEB418F741CF}" dt="2020-12-15T08:44:04.565" v="40"/>
          <ac:picMkLst>
            <pc:docMk/>
            <pc:sldMk cId="2928002646" sldId="256"/>
            <ac:picMk id="123" creationId="{91361E56-B206-46EC-B783-83928F64B03C}"/>
          </ac:picMkLst>
        </pc:picChg>
        <pc:picChg chg="mod">
          <ac:chgData name="溝部 政司" userId="729e46a7aff8f1d3" providerId="LiveId" clId="{7250FA86-86EF-411C-8CEF-EEB418F741CF}" dt="2020-12-15T08:44:04.565" v="40"/>
          <ac:picMkLst>
            <pc:docMk/>
            <pc:sldMk cId="2928002646" sldId="256"/>
            <ac:picMk id="124" creationId="{7BB0CC16-C082-4105-9F83-31100BCB261E}"/>
          </ac:picMkLst>
        </pc:picChg>
        <pc:picChg chg="mod">
          <ac:chgData name="溝部 政司" userId="729e46a7aff8f1d3" providerId="LiveId" clId="{7250FA86-86EF-411C-8CEF-EEB418F741CF}" dt="2020-12-15T08:44:04.565" v="40"/>
          <ac:picMkLst>
            <pc:docMk/>
            <pc:sldMk cId="2928002646" sldId="256"/>
            <ac:picMk id="133" creationId="{4DAC31E7-7FBA-4791-A0FD-38A3B3473D72}"/>
          </ac:picMkLst>
        </pc:picChg>
        <pc:picChg chg="mod">
          <ac:chgData name="溝部 政司" userId="729e46a7aff8f1d3" providerId="LiveId" clId="{7250FA86-86EF-411C-8CEF-EEB418F741CF}" dt="2020-12-15T08:44:04.565" v="40"/>
          <ac:picMkLst>
            <pc:docMk/>
            <pc:sldMk cId="2928002646" sldId="256"/>
            <ac:picMk id="135" creationId="{BA3083BD-7BC1-45E2-ACB2-93589DFEF3B6}"/>
          </ac:picMkLst>
        </pc:picChg>
        <pc:cxnChg chg="mod">
          <ac:chgData name="溝部 政司" userId="729e46a7aff8f1d3" providerId="LiveId" clId="{7250FA86-86EF-411C-8CEF-EEB418F741CF}" dt="2020-12-15T08:44:04.565" v="40"/>
          <ac:cxnSpMkLst>
            <pc:docMk/>
            <pc:sldMk cId="2928002646" sldId="256"/>
            <ac:cxnSpMk id="120" creationId="{311F162B-9C74-45C4-91E9-4F95B0A1DE33}"/>
          </ac:cxnSpMkLst>
        </pc:cxnChg>
        <pc:cxnChg chg="mod">
          <ac:chgData name="溝部 政司" userId="729e46a7aff8f1d3" providerId="LiveId" clId="{7250FA86-86EF-411C-8CEF-EEB418F741CF}" dt="2020-12-15T08:44:04.565" v="40"/>
          <ac:cxnSpMkLst>
            <pc:docMk/>
            <pc:sldMk cId="2928002646" sldId="256"/>
            <ac:cxnSpMk id="121" creationId="{472BC331-21A4-4C1D-9EC0-76508C79BFAA}"/>
          </ac:cxnSpMkLst>
        </pc:cxnChg>
        <pc:cxnChg chg="mod">
          <ac:chgData name="溝部 政司" userId="729e46a7aff8f1d3" providerId="LiveId" clId="{7250FA86-86EF-411C-8CEF-EEB418F741CF}" dt="2020-12-15T08:44:04.565" v="40"/>
          <ac:cxnSpMkLst>
            <pc:docMk/>
            <pc:sldMk cId="2928002646" sldId="256"/>
            <ac:cxnSpMk id="122" creationId="{6A30BF8B-B7AD-400B-BE6D-74E2F127A723}"/>
          </ac:cxnSpMkLst>
        </pc:cxnChg>
        <pc:cxnChg chg="mod">
          <ac:chgData name="溝部 政司" userId="729e46a7aff8f1d3" providerId="LiveId" clId="{7250FA86-86EF-411C-8CEF-EEB418F741CF}" dt="2020-12-15T08:44:04.565" v="40"/>
          <ac:cxnSpMkLst>
            <pc:docMk/>
            <pc:sldMk cId="2928002646" sldId="256"/>
            <ac:cxnSpMk id="143" creationId="{CDDA0DDC-9843-4030-B5CC-206E67DBA227}"/>
          </ac:cxnSpMkLst>
        </pc:cxnChg>
        <pc:cxnChg chg="mod">
          <ac:chgData name="溝部 政司" userId="729e46a7aff8f1d3" providerId="LiveId" clId="{7250FA86-86EF-411C-8CEF-EEB418F741CF}" dt="2020-12-15T08:44:04.565" v="40"/>
          <ac:cxnSpMkLst>
            <pc:docMk/>
            <pc:sldMk cId="2928002646" sldId="256"/>
            <ac:cxnSpMk id="145" creationId="{397233DF-79FD-44FF-87FB-8100076A7DBA}"/>
          </ac:cxnSpMkLst>
        </pc:cxnChg>
        <pc:cxnChg chg="mod">
          <ac:chgData name="溝部 政司" userId="729e46a7aff8f1d3" providerId="LiveId" clId="{7250FA86-86EF-411C-8CEF-EEB418F741CF}" dt="2020-12-15T08:44:04.565" v="40"/>
          <ac:cxnSpMkLst>
            <pc:docMk/>
            <pc:sldMk cId="2928002646" sldId="256"/>
            <ac:cxnSpMk id="147" creationId="{E1911486-AEE6-46C9-B8EC-157AE7FDD232}"/>
          </ac:cxnSpMkLst>
        </pc:cxnChg>
      </pc:sldChg>
      <pc:sldChg chg="addSp delSp modSp add mod">
        <pc:chgData name="溝部 政司" userId="729e46a7aff8f1d3" providerId="LiveId" clId="{7250FA86-86EF-411C-8CEF-EEB418F741CF}" dt="2020-12-15T09:03:25.702" v="168" actId="1076"/>
        <pc:sldMkLst>
          <pc:docMk/>
          <pc:sldMk cId="4197040519" sldId="257"/>
        </pc:sldMkLst>
        <pc:spChg chg="add mod">
          <ac:chgData name="溝部 政司" userId="729e46a7aff8f1d3" providerId="LiveId" clId="{7250FA86-86EF-411C-8CEF-EEB418F741CF}" dt="2020-12-15T09:03:00.133" v="166" actId="164"/>
          <ac:spMkLst>
            <pc:docMk/>
            <pc:sldMk cId="4197040519" sldId="257"/>
            <ac:spMk id="13" creationId="{3C117B54-778E-4690-94FD-18E313764E7A}"/>
          </ac:spMkLst>
        </pc:spChg>
        <pc:spChg chg="add mod">
          <ac:chgData name="溝部 政司" userId="729e46a7aff8f1d3" providerId="LiveId" clId="{7250FA86-86EF-411C-8CEF-EEB418F741CF}" dt="2020-12-15T09:03:00.133" v="166" actId="164"/>
          <ac:spMkLst>
            <pc:docMk/>
            <pc:sldMk cId="4197040519" sldId="257"/>
            <ac:spMk id="15" creationId="{DEBFF70B-8CB8-426C-B0A6-1821D83D7023}"/>
          </ac:spMkLst>
        </pc:spChg>
        <pc:spChg chg="del">
          <ac:chgData name="溝部 政司" userId="729e46a7aff8f1d3" providerId="LiveId" clId="{7250FA86-86EF-411C-8CEF-EEB418F741CF}" dt="2020-12-15T08:47:09.902" v="66" actId="478"/>
          <ac:spMkLst>
            <pc:docMk/>
            <pc:sldMk cId="4197040519" sldId="257"/>
            <ac:spMk id="24" creationId="{879F9451-5173-4A84-A408-A3A12F1C7ED6}"/>
          </ac:spMkLst>
        </pc:spChg>
        <pc:spChg chg="del">
          <ac:chgData name="溝部 政司" userId="729e46a7aff8f1d3" providerId="LiveId" clId="{7250FA86-86EF-411C-8CEF-EEB418F741CF}" dt="2020-12-15T08:46:57.453" v="64" actId="478"/>
          <ac:spMkLst>
            <pc:docMk/>
            <pc:sldMk cId="4197040519" sldId="257"/>
            <ac:spMk id="25" creationId="{7520AC4D-5610-4046-A066-4DD46AE50312}"/>
          </ac:spMkLst>
        </pc:spChg>
        <pc:spChg chg="del">
          <ac:chgData name="溝部 政司" userId="729e46a7aff8f1d3" providerId="LiveId" clId="{7250FA86-86EF-411C-8CEF-EEB418F741CF}" dt="2020-12-15T08:47:14.853" v="67" actId="478"/>
          <ac:spMkLst>
            <pc:docMk/>
            <pc:sldMk cId="4197040519" sldId="257"/>
            <ac:spMk id="26" creationId="{84D89150-139B-4467-BA64-A1155E279B7B}"/>
          </ac:spMkLst>
        </pc:spChg>
        <pc:spChg chg="del">
          <ac:chgData name="溝部 政司" userId="729e46a7aff8f1d3" providerId="LiveId" clId="{7250FA86-86EF-411C-8CEF-EEB418F741CF}" dt="2020-12-15T08:47:03.541" v="65" actId="478"/>
          <ac:spMkLst>
            <pc:docMk/>
            <pc:sldMk cId="4197040519" sldId="257"/>
            <ac:spMk id="27" creationId="{4DD586EE-DAAF-4523-9B3E-AB3E70D30F69}"/>
          </ac:spMkLst>
        </pc:spChg>
        <pc:spChg chg="mod">
          <ac:chgData name="溝部 政司" userId="729e46a7aff8f1d3" providerId="LiveId" clId="{7250FA86-86EF-411C-8CEF-EEB418F741CF}" dt="2020-12-15T08:51:07.443" v="99" actId="14100"/>
          <ac:spMkLst>
            <pc:docMk/>
            <pc:sldMk cId="4197040519" sldId="257"/>
            <ac:spMk id="28" creationId="{EE716F91-A736-45A5-9016-343E8A82D89D}"/>
          </ac:spMkLst>
        </pc:spChg>
        <pc:spChg chg="del">
          <ac:chgData name="溝部 政司" userId="729e46a7aff8f1d3" providerId="LiveId" clId="{7250FA86-86EF-411C-8CEF-EEB418F741CF}" dt="2020-12-15T08:47:20.386" v="68" actId="478"/>
          <ac:spMkLst>
            <pc:docMk/>
            <pc:sldMk cId="4197040519" sldId="257"/>
            <ac:spMk id="29" creationId="{F9A384FC-BF10-40C6-A8A9-A6B62230B0CD}"/>
          </ac:spMkLst>
        </pc:spChg>
        <pc:spChg chg="del">
          <ac:chgData name="溝部 政司" userId="729e46a7aff8f1d3" providerId="LiveId" clId="{7250FA86-86EF-411C-8CEF-EEB418F741CF}" dt="2020-12-15T08:47:25.328" v="69" actId="478"/>
          <ac:spMkLst>
            <pc:docMk/>
            <pc:sldMk cId="4197040519" sldId="257"/>
            <ac:spMk id="30" creationId="{D2621AD9-19F6-41C9-BA3B-827A096FC079}"/>
          </ac:spMkLst>
        </pc:spChg>
        <pc:spChg chg="del">
          <ac:chgData name="溝部 政司" userId="729e46a7aff8f1d3" providerId="LiveId" clId="{7250FA86-86EF-411C-8CEF-EEB418F741CF}" dt="2020-12-15T08:47:36.009" v="71" actId="478"/>
          <ac:spMkLst>
            <pc:docMk/>
            <pc:sldMk cId="4197040519" sldId="257"/>
            <ac:spMk id="36" creationId="{B8D2DA9B-F822-4FDD-AB44-5AF7B81B7234}"/>
          </ac:spMkLst>
        </pc:spChg>
        <pc:spChg chg="mod">
          <ac:chgData name="溝部 政司" userId="729e46a7aff8f1d3" providerId="LiveId" clId="{7250FA86-86EF-411C-8CEF-EEB418F741CF}" dt="2020-12-15T08:44:48.718" v="57"/>
          <ac:spMkLst>
            <pc:docMk/>
            <pc:sldMk cId="4197040519" sldId="257"/>
            <ac:spMk id="37" creationId="{4225DCC4-70B7-4A4C-9BC4-9DAD778F5290}"/>
          </ac:spMkLst>
        </pc:spChg>
        <pc:spChg chg="add mod">
          <ac:chgData name="溝部 政司" userId="729e46a7aff8f1d3" providerId="LiveId" clId="{7250FA86-86EF-411C-8CEF-EEB418F741CF}" dt="2020-12-15T09:03:00.133" v="166" actId="164"/>
          <ac:spMkLst>
            <pc:docMk/>
            <pc:sldMk cId="4197040519" sldId="257"/>
            <ac:spMk id="85" creationId="{BAB12DB6-3FBF-49DB-BD32-2076AF7185EF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89" creationId="{BC0B33B8-2D6D-4EB1-96F7-2D5B910E11D2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90" creationId="{11A1B70B-4501-4960-B4AF-7DD594D6E8B7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91" creationId="{677C2767-2C14-4494-AEE0-85B10589635E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93" creationId="{6ABCF3CD-8804-4A63-99B5-23DAB5709E39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94" creationId="{E06562D5-337A-4BC7-AD5F-7312485EA50D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96" creationId="{34E409CC-AA60-4EF9-AECC-99E485D4A18C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97" creationId="{6EEAF880-72D7-44B8-978B-C98364E57EF3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98" creationId="{607ECAC2-F21A-4244-AFE2-B67D11F4B9EC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99" creationId="{A2C7EC1E-1DEE-4149-B0E3-55D2EDB3CD55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00" creationId="{90670849-8333-4F87-9030-10964E26012F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04" creationId="{F4ACF890-7D92-4056-A4CD-A43AEBB1A2EF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05" creationId="{C0FE4FD1-CFDE-4125-91E3-8E5474468B92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07" creationId="{287A85B4-1941-475F-85D6-8DA47EFFE09B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08" creationId="{55A67192-7299-41A7-BFF0-09982BD07FD1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09" creationId="{3B62C63F-6162-4F75-B719-E4DD76E2E49C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10" creationId="{D0E3C62A-CEF0-4583-B3FA-E6BDB782B65E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11" creationId="{7DB3B5B9-6C8E-4C29-8FF9-93EAA083AB90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12" creationId="{3D6CFFBF-A09F-4272-AB49-C399C50D6164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13" creationId="{40CD2DDE-E9A7-43BE-9667-9F57DA06A728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15" creationId="{A6C078DF-BF7D-4B6E-9316-4126AA7649AD}"/>
          </ac:spMkLst>
        </pc:spChg>
        <pc:spChg chg="mod">
          <ac:chgData name="溝部 政司" userId="729e46a7aff8f1d3" providerId="LiveId" clId="{7250FA86-86EF-411C-8CEF-EEB418F741CF}" dt="2020-12-15T09:03:07.313" v="167"/>
          <ac:spMkLst>
            <pc:docMk/>
            <pc:sldMk cId="4197040519" sldId="257"/>
            <ac:spMk id="117" creationId="{DDB987CD-E206-4106-96C1-88BDE1DEDFFB}"/>
          </ac:spMkLst>
        </pc:spChg>
        <pc:grpChg chg="mod">
          <ac:chgData name="溝部 政司" userId="729e46a7aff8f1d3" providerId="LiveId" clId="{7250FA86-86EF-411C-8CEF-EEB418F741CF}" dt="2020-12-15T09:03:00.133" v="166" actId="164"/>
          <ac:grpSpMkLst>
            <pc:docMk/>
            <pc:sldMk cId="4197040519" sldId="257"/>
            <ac:grpSpMk id="3" creationId="{B59F5970-09BB-4D86-9DF4-AE8A3F19EFF0}"/>
          </ac:grpSpMkLst>
        </pc:grpChg>
        <pc:grpChg chg="add mod">
          <ac:chgData name="溝部 政司" userId="729e46a7aff8f1d3" providerId="LiveId" clId="{7250FA86-86EF-411C-8CEF-EEB418F741CF}" dt="2020-12-15T09:03:00.133" v="166" actId="164"/>
          <ac:grpSpMkLst>
            <pc:docMk/>
            <pc:sldMk cId="4197040519" sldId="257"/>
            <ac:grpSpMk id="17" creationId="{85128E91-5E70-4B3A-BA78-DE69FFA04BE9}"/>
          </ac:grpSpMkLst>
        </pc:grpChg>
        <pc:grpChg chg="del">
          <ac:chgData name="溝部 政司" userId="729e46a7aff8f1d3" providerId="LiveId" clId="{7250FA86-86EF-411C-8CEF-EEB418F741CF}" dt="2020-12-15T09:02:17.223" v="165" actId="478"/>
          <ac:grpSpMkLst>
            <pc:docMk/>
            <pc:sldMk cId="4197040519" sldId="257"/>
            <ac:grpSpMk id="75" creationId="{61282CA4-6960-4DFA-BB63-1886D3130A42}"/>
          </ac:grpSpMkLst>
        </pc:grpChg>
        <pc:grpChg chg="add mod">
          <ac:chgData name="溝部 政司" userId="729e46a7aff8f1d3" providerId="LiveId" clId="{7250FA86-86EF-411C-8CEF-EEB418F741CF}" dt="2020-12-15T09:03:25.702" v="168" actId="1076"/>
          <ac:grpSpMkLst>
            <pc:docMk/>
            <pc:sldMk cId="4197040519" sldId="257"/>
            <ac:grpSpMk id="86" creationId="{C5F370E9-9CD7-4FF4-A25D-908ADF563174}"/>
          </ac:grpSpMkLst>
        </pc:grpChg>
        <pc:grpChg chg="mod">
          <ac:chgData name="溝部 政司" userId="729e46a7aff8f1d3" providerId="LiveId" clId="{7250FA86-86EF-411C-8CEF-EEB418F741CF}" dt="2020-12-15T09:03:07.313" v="167"/>
          <ac:grpSpMkLst>
            <pc:docMk/>
            <pc:sldMk cId="4197040519" sldId="257"/>
            <ac:grpSpMk id="87" creationId="{321AF5DD-1B4C-4DB1-9075-992D6D5AB47F}"/>
          </ac:grpSpMkLst>
        </pc:grpChg>
        <pc:grpChg chg="mod">
          <ac:chgData name="溝部 政司" userId="729e46a7aff8f1d3" providerId="LiveId" clId="{7250FA86-86EF-411C-8CEF-EEB418F741CF}" dt="2020-12-15T09:03:07.313" v="167"/>
          <ac:grpSpMkLst>
            <pc:docMk/>
            <pc:sldMk cId="4197040519" sldId="257"/>
            <ac:grpSpMk id="92" creationId="{727F95D6-1348-405F-A36A-1BC046904035}"/>
          </ac:grpSpMkLst>
        </pc:grpChg>
        <pc:picChg chg="add mod">
          <ac:chgData name="溝部 政司" userId="729e46a7aff8f1d3" providerId="LiveId" clId="{7250FA86-86EF-411C-8CEF-EEB418F741CF}" dt="2020-12-15T09:03:00.133" v="166" actId="164"/>
          <ac:picMkLst>
            <pc:docMk/>
            <pc:sldMk cId="4197040519" sldId="257"/>
            <ac:picMk id="11" creationId="{A420687A-7454-490C-BF0A-960D521CFC23}"/>
          </ac:picMkLst>
        </pc:picChg>
        <pc:picChg chg="del">
          <ac:chgData name="溝部 政司" userId="729e46a7aff8f1d3" providerId="LiveId" clId="{7250FA86-86EF-411C-8CEF-EEB418F741CF}" dt="2020-12-15T08:44:52.810" v="58" actId="478"/>
          <ac:picMkLst>
            <pc:docMk/>
            <pc:sldMk cId="4197040519" sldId="257"/>
            <ac:picMk id="20" creationId="{77DCD13B-7950-48A3-9396-7DD32CF9F838}"/>
          </ac:picMkLst>
        </pc:picChg>
        <pc:picChg chg="del">
          <ac:chgData name="溝部 政司" userId="729e46a7aff8f1d3" providerId="LiveId" clId="{7250FA86-86EF-411C-8CEF-EEB418F741CF}" dt="2020-12-15T08:44:56.828" v="59" actId="478"/>
          <ac:picMkLst>
            <pc:docMk/>
            <pc:sldMk cId="4197040519" sldId="257"/>
            <ac:picMk id="22" creationId="{AC48A51D-9C8E-47AA-A1FB-B8EAE7AF75F0}"/>
          </ac:picMkLst>
        </pc:picChg>
        <pc:picChg chg="del">
          <ac:chgData name="溝部 政司" userId="729e46a7aff8f1d3" providerId="LiveId" clId="{7250FA86-86EF-411C-8CEF-EEB418F741CF}" dt="2020-12-15T08:47:29.363" v="70" actId="478"/>
          <ac:picMkLst>
            <pc:docMk/>
            <pc:sldMk cId="4197040519" sldId="257"/>
            <ac:picMk id="35" creationId="{586DE409-54F6-4A5E-A0E6-5D7AF531F042}"/>
          </ac:picMkLst>
        </pc:picChg>
        <pc:picChg chg="mod">
          <ac:chgData name="溝部 政司" userId="729e46a7aff8f1d3" providerId="LiveId" clId="{7250FA86-86EF-411C-8CEF-EEB418F741CF}" dt="2020-12-15T09:03:07.313" v="167"/>
          <ac:picMkLst>
            <pc:docMk/>
            <pc:sldMk cId="4197040519" sldId="257"/>
            <ac:picMk id="88" creationId="{364F2982-08F8-4A4F-A9E8-F0A569586EA1}"/>
          </ac:picMkLst>
        </pc:picChg>
        <pc:picChg chg="mod">
          <ac:chgData name="溝部 政司" userId="729e46a7aff8f1d3" providerId="LiveId" clId="{7250FA86-86EF-411C-8CEF-EEB418F741CF}" dt="2020-12-15T09:03:07.313" v="167"/>
          <ac:picMkLst>
            <pc:docMk/>
            <pc:sldMk cId="4197040519" sldId="257"/>
            <ac:picMk id="95" creationId="{55B6F7DA-E580-4B63-A661-5F2035E320C9}"/>
          </ac:picMkLst>
        </pc:picChg>
        <pc:picChg chg="mod">
          <ac:chgData name="溝部 政司" userId="729e46a7aff8f1d3" providerId="LiveId" clId="{7250FA86-86EF-411C-8CEF-EEB418F741CF}" dt="2020-12-15T09:03:07.313" v="167"/>
          <ac:picMkLst>
            <pc:docMk/>
            <pc:sldMk cId="4197040519" sldId="257"/>
            <ac:picMk id="106" creationId="{11B1221F-CF50-41B2-9013-45DF5B655DAF}"/>
          </ac:picMkLst>
        </pc:picChg>
        <pc:cxnChg chg="mod">
          <ac:chgData name="溝部 政司" userId="729e46a7aff8f1d3" providerId="LiveId" clId="{7250FA86-86EF-411C-8CEF-EEB418F741CF}" dt="2020-12-15T09:03:07.313" v="167"/>
          <ac:cxnSpMkLst>
            <pc:docMk/>
            <pc:sldMk cId="4197040519" sldId="257"/>
            <ac:cxnSpMk id="101" creationId="{DAA6106E-9044-4CCC-9F35-946B504D71B0}"/>
          </ac:cxnSpMkLst>
        </pc:cxnChg>
        <pc:cxnChg chg="mod">
          <ac:chgData name="溝部 政司" userId="729e46a7aff8f1d3" providerId="LiveId" clId="{7250FA86-86EF-411C-8CEF-EEB418F741CF}" dt="2020-12-15T09:03:07.313" v="167"/>
          <ac:cxnSpMkLst>
            <pc:docMk/>
            <pc:sldMk cId="4197040519" sldId="257"/>
            <ac:cxnSpMk id="102" creationId="{6656579C-A4DB-4DA1-93BB-9311A54D9C16}"/>
          </ac:cxnSpMkLst>
        </pc:cxnChg>
        <pc:cxnChg chg="mod">
          <ac:chgData name="溝部 政司" userId="729e46a7aff8f1d3" providerId="LiveId" clId="{7250FA86-86EF-411C-8CEF-EEB418F741CF}" dt="2020-12-15T09:03:07.313" v="167"/>
          <ac:cxnSpMkLst>
            <pc:docMk/>
            <pc:sldMk cId="4197040519" sldId="257"/>
            <ac:cxnSpMk id="103" creationId="{9A0EEBEB-F504-4BAF-B3D7-0CBFC84B86CB}"/>
          </ac:cxnSpMkLst>
        </pc:cxnChg>
        <pc:cxnChg chg="mod">
          <ac:chgData name="溝部 政司" userId="729e46a7aff8f1d3" providerId="LiveId" clId="{7250FA86-86EF-411C-8CEF-EEB418F741CF}" dt="2020-12-15T09:03:07.313" v="167"/>
          <ac:cxnSpMkLst>
            <pc:docMk/>
            <pc:sldMk cId="4197040519" sldId="257"/>
            <ac:cxnSpMk id="114" creationId="{D745DFA5-E5C2-4FCB-AD40-780A05C3385D}"/>
          </ac:cxnSpMkLst>
        </pc:cxnChg>
        <pc:cxnChg chg="mod">
          <ac:chgData name="溝部 政司" userId="729e46a7aff8f1d3" providerId="LiveId" clId="{7250FA86-86EF-411C-8CEF-EEB418F741CF}" dt="2020-12-15T09:03:07.313" v="167"/>
          <ac:cxnSpMkLst>
            <pc:docMk/>
            <pc:sldMk cId="4197040519" sldId="257"/>
            <ac:cxnSpMk id="116" creationId="{4AA0E780-AE8C-4328-80B6-D1B95AB64EF5}"/>
          </ac:cxnSpMkLst>
        </pc:cxnChg>
        <pc:cxnChg chg="mod">
          <ac:chgData name="溝部 政司" userId="729e46a7aff8f1d3" providerId="LiveId" clId="{7250FA86-86EF-411C-8CEF-EEB418F741CF}" dt="2020-12-15T09:03:07.313" v="167"/>
          <ac:cxnSpMkLst>
            <pc:docMk/>
            <pc:sldMk cId="4197040519" sldId="257"/>
            <ac:cxnSpMk id="118" creationId="{C3014E80-2CE9-4844-8162-275D76280DC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58AC1-6250-4E5F-BD66-C7854A5BE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F491EF7-7401-4D50-BA45-FD8184F3ED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888255-D70B-4034-BC0B-CEC015035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CC1F99-B00B-45EF-B09A-9F097FB56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F3010C-9187-48B0-A374-FB3663BA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66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44030-E1B3-46D0-8259-0A1F1E9AB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BD608E-F340-4905-B801-BF82BC001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99C713-2AC6-45E0-8F3E-A6623C3A4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78BF41-A2E2-4572-9386-7DE4650C6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439718-A72A-485C-B2D4-44C0CE01B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51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3ED8DFB-2208-422B-9578-6939F7B381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07C29A-C80F-4EE8-9019-C66FF124B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0ACD63-D27D-416A-B9FB-FDB726DDC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5FBE0A-0268-4E55-BB31-22632CA2D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D2D7B5-CC73-43A5-8F34-0269F32FC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022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918854-F8D2-4F2D-8EBA-35F48B3E3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A7141E-B9F6-4E1A-9B7C-2FD2CBC49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6E5D5F-68EF-4745-81E7-C07DDA80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AFA231-F271-49CB-B3D8-0D5DB7741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09E99B-E25A-4CA0-8F22-9A11BCF9F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8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DE61B9-BDDB-4677-9DA3-234490D9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010897-9554-4D89-9878-5A1D92465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1E4D6-F873-41F4-9E03-384D8BA71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467240-6ABE-432C-9E84-70839FFD9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6F3725-43BA-40B7-8BE6-195C37428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01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4EDDA6-131D-4C61-B885-15CDAA639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B7496A-BB51-4B12-949B-16EE300E0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968600-0171-43BF-AE2F-9433EF158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E29257-BF85-41FA-B94F-B3C56D60B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B9B260-5A88-4591-8BC2-394FC5163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E58C53-7E5E-4466-AA9C-6BF57C0D8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67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2075E8-C03B-4E90-B1A3-1EA36E1AA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567AD8-164F-4A74-B159-E6C58796E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C46F8E4-F5CB-4929-91AB-DD3C20841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D617AD-0687-4A56-8BDB-34F176640F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5E5FA60-D291-43AF-AD28-22A7166634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7A341A8-6520-4D9B-8521-28BECAEE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0E198FE-EBB9-4300-B029-F70C31006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F372D00-2538-4A37-BF61-00B9F1FCC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85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F87B5D-8157-4276-9955-E9DA25F02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09D5B4C-C4D4-4327-BDD7-8856A8B09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4A878A9-6F13-4AF2-AEF7-C3A28A051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4C884A1-1CA2-43AF-845B-627ED93F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597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39D0D2F-796E-4D81-8100-4EA04D8E1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9C9A3AC-1AE9-419A-8F06-A494F10A9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D85667-01D5-41A5-8221-53777BC62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73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DBC601-00EA-4EEC-BD6B-726B75DDE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31FC5B-9C5C-4AE9-8E39-65145D154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07FFA03-2F8C-45E5-905D-70FE7CCDE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338BF0-F424-44A8-B94A-9068BE251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E88D3A-4C55-4169-8CAD-D6EEA8AE8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22816E-1838-49D9-BDA2-AB5481878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83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6F94BA-3E37-46D8-9A0A-FDD3B014D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3844E71-236A-40C1-8EB3-92BEE7ED87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C1E81C-862D-47B7-9E6A-6BDB65325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2E8EBF-E58B-47D0-91A9-31A5A637D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3C83A1-3A84-4C55-9CBB-5465548A2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CD7E2-9957-4C23-A3AB-2B78D56E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196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DB286E6-C4E0-4866-AB6F-2359D7F69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A69ED8D-5A81-4FB8-9C28-ED8F84B01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1CF534-9A49-4C2C-A8B5-FE5498B0C7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75C37-BB1D-4B13-9E6A-C7DC37F2E9A0}" type="datetimeFigureOut">
              <a:rPr kumimoji="1" lang="ja-JP" altLang="en-US" smtClean="0"/>
              <a:t>2021/1/29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427456-F7B1-46B3-9095-52167A9389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F37106-BF29-44A1-A348-481E2A62BF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AA511-7DFC-4743-A72D-C4D5E6459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53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59F5970-09BB-4D86-9DF4-AE8A3F19EFF0}"/>
              </a:ext>
            </a:extLst>
          </p:cNvPr>
          <p:cNvGrpSpPr/>
          <p:nvPr/>
        </p:nvGrpSpPr>
        <p:grpSpPr>
          <a:xfrm>
            <a:off x="799257" y="79810"/>
            <a:ext cx="4567443" cy="6622163"/>
            <a:chOff x="799257" y="79810"/>
            <a:chExt cx="4567443" cy="6622163"/>
          </a:xfrm>
        </p:grpSpPr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81C8979F-EC91-40AE-94E4-E237BC0492DA}"/>
                </a:ext>
              </a:extLst>
            </p:cNvPr>
            <p:cNvGrpSpPr/>
            <p:nvPr/>
          </p:nvGrpSpPr>
          <p:grpSpPr>
            <a:xfrm>
              <a:off x="799257" y="79810"/>
              <a:ext cx="4567443" cy="6622163"/>
              <a:chOff x="231106" y="74089"/>
              <a:chExt cx="4567443" cy="6622163"/>
            </a:xfrm>
          </p:grpSpPr>
          <p:pic>
            <p:nvPicPr>
              <p:cNvPr id="5" name="図 4">
                <a:extLst>
                  <a:ext uri="{FF2B5EF4-FFF2-40B4-BE49-F238E27FC236}">
                    <a16:creationId xmlns:a16="http://schemas.microsoft.com/office/drawing/2014/main" id="{75A1902F-9C88-495E-843B-F4EC0DB8D9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3864" y="74089"/>
                <a:ext cx="633165" cy="618553"/>
              </a:xfrm>
              <a:prstGeom prst="rect">
                <a:avLst/>
              </a:prstGeom>
            </p:spPr>
          </p:pic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04BCE615-1A80-439B-99F5-0BEB21F72151}"/>
                  </a:ext>
                </a:extLst>
              </p:cNvPr>
              <p:cNvSpPr txBox="1"/>
              <p:nvPr/>
            </p:nvSpPr>
            <p:spPr>
              <a:xfrm>
                <a:off x="1420585" y="76135"/>
                <a:ext cx="24929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1" dirty="0"/>
                  <a:t>競技会後検査通告用紙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91246FF0-DEE5-4FFC-9185-C3086E951EE2}"/>
                  </a:ext>
                </a:extLst>
              </p:cNvPr>
              <p:cNvSpPr txBox="1"/>
              <p:nvPr/>
            </p:nvSpPr>
            <p:spPr>
              <a:xfrm>
                <a:off x="1311481" y="339766"/>
                <a:ext cx="23006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b="1" dirty="0"/>
                  <a:t>Post</a:t>
                </a:r>
                <a:r>
                  <a:rPr kumimoji="1" lang="ja-JP" altLang="en-US" sz="1400" b="1" dirty="0"/>
                  <a:t> </a:t>
                </a:r>
                <a:r>
                  <a:rPr kumimoji="1" lang="en-US" altLang="ja-JP" sz="1400" b="1" dirty="0"/>
                  <a:t>Competition</a:t>
                </a:r>
                <a:r>
                  <a:rPr kumimoji="1" lang="ja-JP" altLang="en-US" sz="1400" b="1" dirty="0"/>
                  <a:t> </a:t>
                </a:r>
                <a:r>
                  <a:rPr kumimoji="1" lang="en-US" altLang="ja-JP" sz="1400" b="1" dirty="0"/>
                  <a:t>Check</a:t>
                </a:r>
                <a:endParaRPr kumimoji="1" lang="ja-JP" altLang="en-US" sz="1400" b="1" dirty="0"/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F0F1307C-DCAD-4B74-BDFB-A9195D024F4C}"/>
                  </a:ext>
                </a:extLst>
              </p:cNvPr>
              <p:cNvSpPr txBox="1"/>
              <p:nvPr/>
            </p:nvSpPr>
            <p:spPr>
              <a:xfrm>
                <a:off x="484205" y="966559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/>
                  <a:t>種目</a:t>
                </a:r>
              </a:p>
            </p:txBody>
          </p:sp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9A435667-457C-4EEA-A8BE-5A277139C7A3}"/>
                  </a:ext>
                </a:extLst>
              </p:cNvPr>
              <p:cNvSpPr txBox="1"/>
              <p:nvPr/>
            </p:nvSpPr>
            <p:spPr>
              <a:xfrm>
                <a:off x="484205" y="1448094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/>
                  <a:t>日付</a:t>
                </a:r>
              </a:p>
            </p:txBody>
          </p:sp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D1E6AE97-CC68-4C7B-81FB-BE4DB3D47D00}"/>
                  </a:ext>
                </a:extLst>
              </p:cNvPr>
              <p:cNvSpPr txBox="1"/>
              <p:nvPr/>
            </p:nvSpPr>
            <p:spPr>
              <a:xfrm>
                <a:off x="2571695" y="145193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/>
                  <a:t>射群</a:t>
                </a:r>
              </a:p>
            </p:txBody>
          </p: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9ABB2D44-CED5-48F3-9762-AEFC4BEA89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1617" y="1335891"/>
                <a:ext cx="362171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AD9C8B53-DFA0-4FEF-B9DF-48B6DF2AA880}"/>
                  </a:ext>
                </a:extLst>
              </p:cNvPr>
              <p:cNvCxnSpPr/>
              <p:nvPr/>
            </p:nvCxnSpPr>
            <p:spPr>
              <a:xfrm>
                <a:off x="561617" y="1820793"/>
                <a:ext cx="181752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7ECD1615-C8C9-4D12-8603-473F2A6CD1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14529" y="1805081"/>
                <a:ext cx="1510748" cy="1585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pic>
            <p:nvPicPr>
              <p:cNvPr id="20" name="図 19">
                <a:extLst>
                  <a:ext uri="{FF2B5EF4-FFF2-40B4-BE49-F238E27FC236}">
                    <a16:creationId xmlns:a16="http://schemas.microsoft.com/office/drawing/2014/main" id="{77DCD13B-7950-48A3-9396-7DD32CF9F8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4723" y="1915208"/>
                <a:ext cx="1571625" cy="1809750"/>
              </a:xfrm>
              <a:prstGeom prst="rect">
                <a:avLst/>
              </a:prstGeom>
            </p:spPr>
          </p:pic>
          <p:pic>
            <p:nvPicPr>
              <p:cNvPr id="22" name="図 21">
                <a:extLst>
                  <a:ext uri="{FF2B5EF4-FFF2-40B4-BE49-F238E27FC236}">
                    <a16:creationId xmlns:a16="http://schemas.microsoft.com/office/drawing/2014/main" id="{AC48A51D-9C8E-47AA-A1FB-B8EAE7AF75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99644" y="1930634"/>
                <a:ext cx="1001138" cy="1809750"/>
              </a:xfrm>
              <a:prstGeom prst="rect">
                <a:avLst/>
              </a:prstGeom>
            </p:spPr>
          </p:pic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62D57795-DC6B-4199-B649-A1692F321A8E}"/>
                  </a:ext>
                </a:extLst>
              </p:cNvPr>
              <p:cNvSpPr/>
              <p:nvPr/>
            </p:nvSpPr>
            <p:spPr>
              <a:xfrm>
                <a:off x="2052881" y="2107091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879F9451-5173-4A84-A408-A3A12F1C7ED6}"/>
                  </a:ext>
                </a:extLst>
              </p:cNvPr>
              <p:cNvSpPr/>
              <p:nvPr/>
            </p:nvSpPr>
            <p:spPr>
              <a:xfrm>
                <a:off x="2068867" y="2641023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7520AC4D-5610-4046-A066-4DD46AE50312}"/>
                  </a:ext>
                </a:extLst>
              </p:cNvPr>
              <p:cNvSpPr/>
              <p:nvPr/>
            </p:nvSpPr>
            <p:spPr>
              <a:xfrm>
                <a:off x="3038958" y="2093850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84D89150-139B-4467-BA64-A1155E279B7B}"/>
                  </a:ext>
                </a:extLst>
              </p:cNvPr>
              <p:cNvSpPr/>
              <p:nvPr/>
            </p:nvSpPr>
            <p:spPr>
              <a:xfrm>
                <a:off x="2079815" y="3220268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4DD586EE-DAAF-4523-9B3E-AB3E70D30F69}"/>
                  </a:ext>
                </a:extLst>
              </p:cNvPr>
              <p:cNvSpPr/>
              <p:nvPr/>
            </p:nvSpPr>
            <p:spPr>
              <a:xfrm>
                <a:off x="3056061" y="2627966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EE716F91-A736-45A5-9016-343E8A82D89D}"/>
                  </a:ext>
                </a:extLst>
              </p:cNvPr>
              <p:cNvSpPr txBox="1"/>
              <p:nvPr/>
            </p:nvSpPr>
            <p:spPr>
              <a:xfrm flipH="1">
                <a:off x="2444717" y="2125381"/>
                <a:ext cx="6463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/>
                  <a:t>固さ</a:t>
                </a:r>
              </a:p>
            </p:txBody>
          </p:sp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F9A384FC-BF10-40C6-A8A9-A6B62230B0CD}"/>
                  </a:ext>
                </a:extLst>
              </p:cNvPr>
              <p:cNvSpPr txBox="1"/>
              <p:nvPr/>
            </p:nvSpPr>
            <p:spPr>
              <a:xfrm flipH="1">
                <a:off x="2436248" y="2679319"/>
                <a:ext cx="74009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/>
                  <a:t>厚さ</a:t>
                </a:r>
              </a:p>
            </p:txBody>
          </p:sp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D2621AD9-19F6-41C9-BA3B-827A096FC079}"/>
                  </a:ext>
                </a:extLst>
              </p:cNvPr>
              <p:cNvSpPr txBox="1"/>
              <p:nvPr/>
            </p:nvSpPr>
            <p:spPr>
              <a:xfrm>
                <a:off x="2427496" y="3194998"/>
                <a:ext cx="8002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/>
                  <a:t>オーバー</a:t>
                </a:r>
                <a:endParaRPr kumimoji="1" lang="en-US" altLang="ja-JP" sz="1200" dirty="0"/>
              </a:p>
              <a:p>
                <a:r>
                  <a:rPr kumimoji="1" lang="ja-JP" altLang="en-US" sz="1200" dirty="0"/>
                  <a:t>ラップ</a:t>
                </a:r>
                <a:endParaRPr kumimoji="1" lang="ja-JP" altLang="en-US" dirty="0"/>
              </a:p>
            </p:txBody>
          </p:sp>
          <p:pic>
            <p:nvPicPr>
              <p:cNvPr id="32" name="図 31">
                <a:extLst>
                  <a:ext uri="{FF2B5EF4-FFF2-40B4-BE49-F238E27FC236}">
                    <a16:creationId xmlns:a16="http://schemas.microsoft.com/office/drawing/2014/main" id="{11321A7D-FCBD-4694-B028-2A9A567439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1106" y="3862664"/>
                <a:ext cx="1982311" cy="1006691"/>
              </a:xfrm>
              <a:prstGeom prst="rect">
                <a:avLst/>
              </a:prstGeom>
            </p:spPr>
          </p:pic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07152FBA-4CCD-4062-8011-1EB916479EA9}"/>
                  </a:ext>
                </a:extLst>
              </p:cNvPr>
              <p:cNvSpPr/>
              <p:nvPr/>
            </p:nvSpPr>
            <p:spPr>
              <a:xfrm>
                <a:off x="1818767" y="3921153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35" name="図 34">
                <a:extLst>
                  <a:ext uri="{FF2B5EF4-FFF2-40B4-BE49-F238E27FC236}">
                    <a16:creationId xmlns:a16="http://schemas.microsoft.com/office/drawing/2014/main" id="{586DE409-54F6-4A5E-A0E6-5D7AF531F0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269532" y="3932601"/>
                <a:ext cx="1723536" cy="336628"/>
              </a:xfrm>
              <a:prstGeom prst="rect">
                <a:avLst/>
              </a:prstGeom>
            </p:spPr>
          </p:pic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B8D2DA9B-F822-4FDD-AB44-5AF7B81B7234}"/>
                  </a:ext>
                </a:extLst>
              </p:cNvPr>
              <p:cNvSpPr/>
              <p:nvPr/>
            </p:nvSpPr>
            <p:spPr>
              <a:xfrm>
                <a:off x="4125277" y="3917201"/>
                <a:ext cx="408915" cy="35202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4225DCC4-70B7-4A4C-9BC4-9DAD778F5290}"/>
                  </a:ext>
                </a:extLst>
              </p:cNvPr>
              <p:cNvSpPr txBox="1"/>
              <p:nvPr/>
            </p:nvSpPr>
            <p:spPr>
              <a:xfrm>
                <a:off x="1754278" y="587287"/>
                <a:ext cx="12105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b="1" dirty="0">
                    <a:solidFill>
                      <a:srgbClr val="FF0000"/>
                    </a:solidFill>
                  </a:rPr>
                  <a:t>ライフル用</a:t>
                </a:r>
              </a:p>
            </p:txBody>
          </p:sp>
          <p:sp>
            <p:nvSpPr>
              <p:cNvPr id="38" name="四角形: 角を丸くする 37">
                <a:extLst>
                  <a:ext uri="{FF2B5EF4-FFF2-40B4-BE49-F238E27FC236}">
                    <a16:creationId xmlns:a16="http://schemas.microsoft.com/office/drawing/2014/main" id="{80E59771-0263-408B-ABA8-11AA9D5FF7A5}"/>
                  </a:ext>
                </a:extLst>
              </p:cNvPr>
              <p:cNvSpPr/>
              <p:nvPr/>
            </p:nvSpPr>
            <p:spPr>
              <a:xfrm>
                <a:off x="319039" y="4970326"/>
                <a:ext cx="1887317" cy="46382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7B2C81C6-1C60-4D25-8E17-48B1984A0C3F}"/>
                  </a:ext>
                </a:extLst>
              </p:cNvPr>
              <p:cNvSpPr txBox="1"/>
              <p:nvPr/>
            </p:nvSpPr>
            <p:spPr>
              <a:xfrm>
                <a:off x="319039" y="4947761"/>
                <a:ext cx="80021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b="1" dirty="0"/>
                  <a:t>射座番号</a:t>
                </a:r>
              </a:p>
            </p:txBody>
          </p:sp>
          <p:sp>
            <p:nvSpPr>
              <p:cNvPr id="40" name="四角形: 角を丸くする 39">
                <a:extLst>
                  <a:ext uri="{FF2B5EF4-FFF2-40B4-BE49-F238E27FC236}">
                    <a16:creationId xmlns:a16="http://schemas.microsoft.com/office/drawing/2014/main" id="{8E962354-399A-4D80-BEA2-3E41551BF1B4}"/>
                  </a:ext>
                </a:extLst>
              </p:cNvPr>
              <p:cNvSpPr/>
              <p:nvPr/>
            </p:nvSpPr>
            <p:spPr>
              <a:xfrm>
                <a:off x="2571695" y="4981704"/>
                <a:ext cx="1887317" cy="46382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1248EEC7-1140-406D-AA08-62E0F29F3797}"/>
                  </a:ext>
                </a:extLst>
              </p:cNvPr>
              <p:cNvSpPr txBox="1"/>
              <p:nvPr/>
            </p:nvSpPr>
            <p:spPr>
              <a:xfrm>
                <a:off x="2582067" y="4947926"/>
                <a:ext cx="98296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100" b="1" dirty="0"/>
                  <a:t>ゼッケン</a:t>
                </a:r>
                <a:r>
                  <a:rPr kumimoji="1" lang="en-US" altLang="ja-JP" sz="1100" b="1" dirty="0"/>
                  <a:t>No.</a:t>
                </a:r>
                <a:endParaRPr kumimoji="1" lang="ja-JP" altLang="en-US" sz="1100" b="1" dirty="0"/>
              </a:p>
            </p:txBody>
          </p: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9501E9B0-C8E0-454C-A773-44DB02CAD915}"/>
                  </a:ext>
                </a:extLst>
              </p:cNvPr>
              <p:cNvSpPr txBox="1"/>
              <p:nvPr/>
            </p:nvSpPr>
            <p:spPr>
              <a:xfrm>
                <a:off x="305011" y="5510121"/>
                <a:ext cx="44935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b="1" dirty="0"/>
                  <a:t>選手氏名（所属）　　　　　　　　　（　　　　　）</a:t>
                </a:r>
              </a:p>
            </p:txBody>
          </p:sp>
          <p:cxnSp>
            <p:nvCxnSpPr>
              <p:cNvPr id="44" name="直線コネクタ 43">
                <a:extLst>
                  <a:ext uri="{FF2B5EF4-FFF2-40B4-BE49-F238E27FC236}">
                    <a16:creationId xmlns:a16="http://schemas.microsoft.com/office/drawing/2014/main" id="{26666C40-8148-43A2-B90F-58D5C4D8DCC8}"/>
                  </a:ext>
                </a:extLst>
              </p:cNvPr>
              <p:cNvCxnSpPr/>
              <p:nvPr/>
            </p:nvCxnSpPr>
            <p:spPr>
              <a:xfrm>
                <a:off x="367116" y="5818299"/>
                <a:ext cx="424322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0FC43B99-F416-4786-9AD1-0FA1290FB988}"/>
                  </a:ext>
                </a:extLst>
              </p:cNvPr>
              <p:cNvSpPr txBox="1"/>
              <p:nvPr/>
            </p:nvSpPr>
            <p:spPr>
              <a:xfrm>
                <a:off x="336032" y="5949370"/>
                <a:ext cx="10823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b="1" dirty="0"/>
                  <a:t>用具検査係</a:t>
                </a:r>
              </a:p>
            </p:txBody>
          </p:sp>
          <p:cxnSp>
            <p:nvCxnSpPr>
              <p:cNvPr id="46" name="直線コネクタ 45">
                <a:extLst>
                  <a:ext uri="{FF2B5EF4-FFF2-40B4-BE49-F238E27FC236}">
                    <a16:creationId xmlns:a16="http://schemas.microsoft.com/office/drawing/2014/main" id="{C279BD92-1E3F-47EA-80A2-B636DB329AB6}"/>
                  </a:ext>
                </a:extLst>
              </p:cNvPr>
              <p:cNvCxnSpPr/>
              <p:nvPr/>
            </p:nvCxnSpPr>
            <p:spPr>
              <a:xfrm>
                <a:off x="357554" y="6277620"/>
                <a:ext cx="424322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109771B8-66CD-407D-A2B4-982D878BCFE2}"/>
                  </a:ext>
                </a:extLst>
              </p:cNvPr>
              <p:cNvSpPr txBox="1"/>
              <p:nvPr/>
            </p:nvSpPr>
            <p:spPr>
              <a:xfrm>
                <a:off x="357554" y="6372507"/>
                <a:ext cx="162095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b="1" dirty="0"/>
                  <a:t>用具検査ジュリー</a:t>
                </a:r>
              </a:p>
            </p:txBody>
          </p:sp>
          <p:cxnSp>
            <p:nvCxnSpPr>
              <p:cNvPr id="48" name="直線コネクタ 47">
                <a:extLst>
                  <a:ext uri="{FF2B5EF4-FFF2-40B4-BE49-F238E27FC236}">
                    <a16:creationId xmlns:a16="http://schemas.microsoft.com/office/drawing/2014/main" id="{FEAB543D-86B8-474B-8D22-122D89A20A8F}"/>
                  </a:ext>
                </a:extLst>
              </p:cNvPr>
              <p:cNvCxnSpPr/>
              <p:nvPr/>
            </p:nvCxnSpPr>
            <p:spPr>
              <a:xfrm>
                <a:off x="356168" y="6696252"/>
                <a:ext cx="424322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D304EFEF-7A5C-4161-A941-33A36C362E74}"/>
                </a:ext>
              </a:extLst>
            </p:cNvPr>
            <p:cNvSpPr/>
            <p:nvPr/>
          </p:nvSpPr>
          <p:spPr>
            <a:xfrm>
              <a:off x="4705879" y="4393871"/>
              <a:ext cx="408915" cy="35202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E9ADF144-F42C-4C04-80E8-771168EC45CB}"/>
                </a:ext>
              </a:extLst>
            </p:cNvPr>
            <p:cNvSpPr txBox="1"/>
            <p:nvPr/>
          </p:nvSpPr>
          <p:spPr>
            <a:xfrm>
              <a:off x="3729999" y="4360510"/>
              <a:ext cx="9541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/>
                <a:t>テーピング</a:t>
              </a:r>
              <a:endParaRPr kumimoji="1" lang="en-US" altLang="ja-JP" sz="1200" b="1" dirty="0"/>
            </a:p>
            <a:p>
              <a:r>
                <a:rPr kumimoji="1" lang="ja-JP" altLang="en-US" sz="1200" b="1" dirty="0"/>
                <a:t>チェック</a:t>
              </a:r>
              <a:endParaRPr kumimoji="1" lang="ja-JP" altLang="en-US" b="1" dirty="0"/>
            </a:p>
          </p:txBody>
        </p:sp>
      </p:grp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61282CA4-6960-4DFA-BB63-1886D3130A42}"/>
              </a:ext>
            </a:extLst>
          </p:cNvPr>
          <p:cNvGrpSpPr/>
          <p:nvPr/>
        </p:nvGrpSpPr>
        <p:grpSpPr>
          <a:xfrm>
            <a:off x="7035425" y="117918"/>
            <a:ext cx="4567443" cy="6622163"/>
            <a:chOff x="799257" y="79810"/>
            <a:chExt cx="4567443" cy="6622163"/>
          </a:xfrm>
        </p:grpSpPr>
        <p:grpSp>
          <p:nvGrpSpPr>
            <p:cNvPr id="76" name="グループ化 75">
              <a:extLst>
                <a:ext uri="{FF2B5EF4-FFF2-40B4-BE49-F238E27FC236}">
                  <a16:creationId xmlns:a16="http://schemas.microsoft.com/office/drawing/2014/main" id="{6BBEEFF3-0595-401C-B4DA-217A9DF55105}"/>
                </a:ext>
              </a:extLst>
            </p:cNvPr>
            <p:cNvGrpSpPr/>
            <p:nvPr/>
          </p:nvGrpSpPr>
          <p:grpSpPr>
            <a:xfrm>
              <a:off x="799257" y="79810"/>
              <a:ext cx="4567443" cy="6622163"/>
              <a:chOff x="231106" y="74089"/>
              <a:chExt cx="4567443" cy="6622163"/>
            </a:xfrm>
          </p:grpSpPr>
          <p:pic>
            <p:nvPicPr>
              <p:cNvPr id="79" name="図 78">
                <a:extLst>
                  <a:ext uri="{FF2B5EF4-FFF2-40B4-BE49-F238E27FC236}">
                    <a16:creationId xmlns:a16="http://schemas.microsoft.com/office/drawing/2014/main" id="{8FE5F383-B68F-43DA-B9AE-A505E5A5ED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3864" y="74089"/>
                <a:ext cx="633165" cy="618553"/>
              </a:xfrm>
              <a:prstGeom prst="rect">
                <a:avLst/>
              </a:prstGeom>
            </p:spPr>
          </p:pic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7298E502-4D0E-459D-845F-7CF40A8677C4}"/>
                  </a:ext>
                </a:extLst>
              </p:cNvPr>
              <p:cNvSpPr txBox="1"/>
              <p:nvPr/>
            </p:nvSpPr>
            <p:spPr>
              <a:xfrm>
                <a:off x="1420585" y="76135"/>
                <a:ext cx="24929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1" dirty="0"/>
                  <a:t>競技会後検査通告用紙</a:t>
                </a:r>
              </a:p>
            </p:txBody>
          </p:sp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id="{9A27DCF4-F0F0-4EA9-9C4A-4A91D66DBEEE}"/>
                  </a:ext>
                </a:extLst>
              </p:cNvPr>
              <p:cNvSpPr txBox="1"/>
              <p:nvPr/>
            </p:nvSpPr>
            <p:spPr>
              <a:xfrm>
                <a:off x="1311481" y="339766"/>
                <a:ext cx="23006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b="1" dirty="0"/>
                  <a:t>Post</a:t>
                </a:r>
                <a:r>
                  <a:rPr kumimoji="1" lang="ja-JP" altLang="en-US" sz="1400" b="1" dirty="0"/>
                  <a:t> </a:t>
                </a:r>
                <a:r>
                  <a:rPr kumimoji="1" lang="en-US" altLang="ja-JP" sz="1400" b="1" dirty="0"/>
                  <a:t>Competition</a:t>
                </a:r>
                <a:r>
                  <a:rPr kumimoji="1" lang="ja-JP" altLang="en-US" sz="1400" b="1" dirty="0"/>
                  <a:t> </a:t>
                </a:r>
                <a:r>
                  <a:rPr kumimoji="1" lang="en-US" altLang="ja-JP" sz="1400" b="1" dirty="0"/>
                  <a:t>Check</a:t>
                </a:r>
                <a:endParaRPr kumimoji="1" lang="ja-JP" altLang="en-US" sz="1400" b="1" dirty="0"/>
              </a:p>
            </p:txBody>
          </p:sp>
          <p:sp>
            <p:nvSpPr>
              <p:cNvPr id="82" name="テキスト ボックス 81">
                <a:extLst>
                  <a:ext uri="{FF2B5EF4-FFF2-40B4-BE49-F238E27FC236}">
                    <a16:creationId xmlns:a16="http://schemas.microsoft.com/office/drawing/2014/main" id="{FFB67012-BB7B-40C3-81F8-AB82BFD7A884}"/>
                  </a:ext>
                </a:extLst>
              </p:cNvPr>
              <p:cNvSpPr txBox="1"/>
              <p:nvPr/>
            </p:nvSpPr>
            <p:spPr>
              <a:xfrm>
                <a:off x="484205" y="966559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/>
                  <a:t>種目</a:t>
                </a:r>
              </a:p>
            </p:txBody>
          </p:sp>
          <p:sp>
            <p:nvSpPr>
              <p:cNvPr id="83" name="テキスト ボックス 82">
                <a:extLst>
                  <a:ext uri="{FF2B5EF4-FFF2-40B4-BE49-F238E27FC236}">
                    <a16:creationId xmlns:a16="http://schemas.microsoft.com/office/drawing/2014/main" id="{05FB5340-B08E-4AA1-94A3-30625E4BAD56}"/>
                  </a:ext>
                </a:extLst>
              </p:cNvPr>
              <p:cNvSpPr txBox="1"/>
              <p:nvPr/>
            </p:nvSpPr>
            <p:spPr>
              <a:xfrm>
                <a:off x="484205" y="1448094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/>
                  <a:t>日付</a:t>
                </a:r>
              </a:p>
            </p:txBody>
          </p:sp>
          <p:sp>
            <p:nvSpPr>
              <p:cNvPr id="84" name="テキスト ボックス 83">
                <a:extLst>
                  <a:ext uri="{FF2B5EF4-FFF2-40B4-BE49-F238E27FC236}">
                    <a16:creationId xmlns:a16="http://schemas.microsoft.com/office/drawing/2014/main" id="{A4948926-F702-44B6-9CA0-8353C50C2FE6}"/>
                  </a:ext>
                </a:extLst>
              </p:cNvPr>
              <p:cNvSpPr txBox="1"/>
              <p:nvPr/>
            </p:nvSpPr>
            <p:spPr>
              <a:xfrm>
                <a:off x="2571695" y="145193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/>
                  <a:t>射群</a:t>
                </a:r>
              </a:p>
            </p:txBody>
          </p:sp>
          <p:cxnSp>
            <p:nvCxnSpPr>
              <p:cNvPr id="120" name="直線コネクタ 119">
                <a:extLst>
                  <a:ext uri="{FF2B5EF4-FFF2-40B4-BE49-F238E27FC236}">
                    <a16:creationId xmlns:a16="http://schemas.microsoft.com/office/drawing/2014/main" id="{311F162B-9C74-45C4-91E9-4F95B0A1DE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1617" y="1335891"/>
                <a:ext cx="362171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" name="直線コネクタ 120">
                <a:extLst>
                  <a:ext uri="{FF2B5EF4-FFF2-40B4-BE49-F238E27FC236}">
                    <a16:creationId xmlns:a16="http://schemas.microsoft.com/office/drawing/2014/main" id="{472BC331-21A4-4C1D-9EC0-76508C79BFAA}"/>
                  </a:ext>
                </a:extLst>
              </p:cNvPr>
              <p:cNvCxnSpPr/>
              <p:nvPr/>
            </p:nvCxnSpPr>
            <p:spPr>
              <a:xfrm>
                <a:off x="561617" y="1820793"/>
                <a:ext cx="181752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2" name="直線コネクタ 121">
                <a:extLst>
                  <a:ext uri="{FF2B5EF4-FFF2-40B4-BE49-F238E27FC236}">
                    <a16:creationId xmlns:a16="http://schemas.microsoft.com/office/drawing/2014/main" id="{6A30BF8B-B7AD-400B-BE6D-74E2F127A7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14529" y="1805081"/>
                <a:ext cx="1510748" cy="1585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pic>
            <p:nvPicPr>
              <p:cNvPr id="123" name="図 122">
                <a:extLst>
                  <a:ext uri="{FF2B5EF4-FFF2-40B4-BE49-F238E27FC236}">
                    <a16:creationId xmlns:a16="http://schemas.microsoft.com/office/drawing/2014/main" id="{91361E56-B206-46EC-B783-83928F64B0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4723" y="1915208"/>
                <a:ext cx="1571625" cy="1809750"/>
              </a:xfrm>
              <a:prstGeom prst="rect">
                <a:avLst/>
              </a:prstGeom>
            </p:spPr>
          </p:pic>
          <p:pic>
            <p:nvPicPr>
              <p:cNvPr id="124" name="図 123">
                <a:extLst>
                  <a:ext uri="{FF2B5EF4-FFF2-40B4-BE49-F238E27FC236}">
                    <a16:creationId xmlns:a16="http://schemas.microsoft.com/office/drawing/2014/main" id="{7BB0CC16-C082-4105-9F83-31100BCB26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99644" y="1930634"/>
                <a:ext cx="1001138" cy="1809750"/>
              </a:xfrm>
              <a:prstGeom prst="rect">
                <a:avLst/>
              </a:prstGeom>
            </p:spPr>
          </p:pic>
          <p:sp>
            <p:nvSpPr>
              <p:cNvPr id="125" name="正方形/長方形 124">
                <a:extLst>
                  <a:ext uri="{FF2B5EF4-FFF2-40B4-BE49-F238E27FC236}">
                    <a16:creationId xmlns:a16="http://schemas.microsoft.com/office/drawing/2014/main" id="{B67F368E-D431-4169-88DA-BA723C51182F}"/>
                  </a:ext>
                </a:extLst>
              </p:cNvPr>
              <p:cNvSpPr/>
              <p:nvPr/>
            </p:nvSpPr>
            <p:spPr>
              <a:xfrm>
                <a:off x="2052881" y="2107091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6" name="正方形/長方形 125">
                <a:extLst>
                  <a:ext uri="{FF2B5EF4-FFF2-40B4-BE49-F238E27FC236}">
                    <a16:creationId xmlns:a16="http://schemas.microsoft.com/office/drawing/2014/main" id="{FBBF58CC-F4F4-4A36-9E35-F2E071A2A65A}"/>
                  </a:ext>
                </a:extLst>
              </p:cNvPr>
              <p:cNvSpPr/>
              <p:nvPr/>
            </p:nvSpPr>
            <p:spPr>
              <a:xfrm>
                <a:off x="2068867" y="2641023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7" name="正方形/長方形 126">
                <a:extLst>
                  <a:ext uri="{FF2B5EF4-FFF2-40B4-BE49-F238E27FC236}">
                    <a16:creationId xmlns:a16="http://schemas.microsoft.com/office/drawing/2014/main" id="{FD96CF25-7D6A-4BCE-8EEF-EF5604FAA6B4}"/>
                  </a:ext>
                </a:extLst>
              </p:cNvPr>
              <p:cNvSpPr/>
              <p:nvPr/>
            </p:nvSpPr>
            <p:spPr>
              <a:xfrm>
                <a:off x="3038958" y="2093850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8" name="正方形/長方形 127">
                <a:extLst>
                  <a:ext uri="{FF2B5EF4-FFF2-40B4-BE49-F238E27FC236}">
                    <a16:creationId xmlns:a16="http://schemas.microsoft.com/office/drawing/2014/main" id="{71ED27EC-4200-45DA-9B3F-6CA866CFB069}"/>
                  </a:ext>
                </a:extLst>
              </p:cNvPr>
              <p:cNvSpPr/>
              <p:nvPr/>
            </p:nvSpPr>
            <p:spPr>
              <a:xfrm>
                <a:off x="2079815" y="3220268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9" name="正方形/長方形 128">
                <a:extLst>
                  <a:ext uri="{FF2B5EF4-FFF2-40B4-BE49-F238E27FC236}">
                    <a16:creationId xmlns:a16="http://schemas.microsoft.com/office/drawing/2014/main" id="{24E01C90-70BA-4B28-944C-DC5804A39442}"/>
                  </a:ext>
                </a:extLst>
              </p:cNvPr>
              <p:cNvSpPr/>
              <p:nvPr/>
            </p:nvSpPr>
            <p:spPr>
              <a:xfrm>
                <a:off x="3056061" y="2627966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0" name="テキスト ボックス 129">
                <a:extLst>
                  <a:ext uri="{FF2B5EF4-FFF2-40B4-BE49-F238E27FC236}">
                    <a16:creationId xmlns:a16="http://schemas.microsoft.com/office/drawing/2014/main" id="{C97BD3EC-DF49-42AF-AB7A-FF508DE9AAA5}"/>
                  </a:ext>
                </a:extLst>
              </p:cNvPr>
              <p:cNvSpPr txBox="1"/>
              <p:nvPr/>
            </p:nvSpPr>
            <p:spPr>
              <a:xfrm flipH="1">
                <a:off x="2444717" y="2125381"/>
                <a:ext cx="6463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/>
                  <a:t>固さ</a:t>
                </a:r>
              </a:p>
            </p:txBody>
          </p:sp>
          <p:sp>
            <p:nvSpPr>
              <p:cNvPr id="131" name="テキスト ボックス 130">
                <a:extLst>
                  <a:ext uri="{FF2B5EF4-FFF2-40B4-BE49-F238E27FC236}">
                    <a16:creationId xmlns:a16="http://schemas.microsoft.com/office/drawing/2014/main" id="{DD8BE181-EC23-40E5-806A-500E303423F6}"/>
                  </a:ext>
                </a:extLst>
              </p:cNvPr>
              <p:cNvSpPr txBox="1"/>
              <p:nvPr/>
            </p:nvSpPr>
            <p:spPr>
              <a:xfrm flipH="1">
                <a:off x="2436248" y="2679319"/>
                <a:ext cx="74009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/>
                  <a:t>厚さ</a:t>
                </a:r>
              </a:p>
            </p:txBody>
          </p:sp>
          <p:sp>
            <p:nvSpPr>
              <p:cNvPr id="132" name="テキスト ボックス 131">
                <a:extLst>
                  <a:ext uri="{FF2B5EF4-FFF2-40B4-BE49-F238E27FC236}">
                    <a16:creationId xmlns:a16="http://schemas.microsoft.com/office/drawing/2014/main" id="{F4D958C1-E5C1-4B34-8243-AC49B9BEB69F}"/>
                  </a:ext>
                </a:extLst>
              </p:cNvPr>
              <p:cNvSpPr txBox="1"/>
              <p:nvPr/>
            </p:nvSpPr>
            <p:spPr>
              <a:xfrm>
                <a:off x="2427496" y="3194998"/>
                <a:ext cx="8002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/>
                  <a:t>オーバー</a:t>
                </a:r>
                <a:endParaRPr kumimoji="1" lang="en-US" altLang="ja-JP" sz="1200" dirty="0"/>
              </a:p>
              <a:p>
                <a:r>
                  <a:rPr kumimoji="1" lang="ja-JP" altLang="en-US" sz="1200" dirty="0"/>
                  <a:t>ラップ</a:t>
                </a:r>
                <a:endParaRPr kumimoji="1" lang="ja-JP" altLang="en-US" dirty="0"/>
              </a:p>
            </p:txBody>
          </p:sp>
          <p:pic>
            <p:nvPicPr>
              <p:cNvPr id="133" name="図 132">
                <a:extLst>
                  <a:ext uri="{FF2B5EF4-FFF2-40B4-BE49-F238E27FC236}">
                    <a16:creationId xmlns:a16="http://schemas.microsoft.com/office/drawing/2014/main" id="{4DAC31E7-7FBA-4791-A0FD-38A3B3473D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1106" y="3862664"/>
                <a:ext cx="1982311" cy="1006691"/>
              </a:xfrm>
              <a:prstGeom prst="rect">
                <a:avLst/>
              </a:prstGeom>
            </p:spPr>
          </p:pic>
          <p:sp>
            <p:nvSpPr>
              <p:cNvPr id="134" name="正方形/長方形 133">
                <a:extLst>
                  <a:ext uri="{FF2B5EF4-FFF2-40B4-BE49-F238E27FC236}">
                    <a16:creationId xmlns:a16="http://schemas.microsoft.com/office/drawing/2014/main" id="{AADA981A-29EB-4179-BA07-3698C4D9A0DD}"/>
                  </a:ext>
                </a:extLst>
              </p:cNvPr>
              <p:cNvSpPr/>
              <p:nvPr/>
            </p:nvSpPr>
            <p:spPr>
              <a:xfrm>
                <a:off x="1818767" y="3921153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135" name="図 134">
                <a:extLst>
                  <a:ext uri="{FF2B5EF4-FFF2-40B4-BE49-F238E27FC236}">
                    <a16:creationId xmlns:a16="http://schemas.microsoft.com/office/drawing/2014/main" id="{BA3083BD-7BC1-45E2-ACB2-93589DFEF3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269532" y="3932601"/>
                <a:ext cx="1723536" cy="336628"/>
              </a:xfrm>
              <a:prstGeom prst="rect">
                <a:avLst/>
              </a:prstGeom>
            </p:spPr>
          </p:pic>
          <p:sp>
            <p:nvSpPr>
              <p:cNvPr id="136" name="正方形/長方形 135">
                <a:extLst>
                  <a:ext uri="{FF2B5EF4-FFF2-40B4-BE49-F238E27FC236}">
                    <a16:creationId xmlns:a16="http://schemas.microsoft.com/office/drawing/2014/main" id="{A0842FCF-FAFC-41EB-BCBE-788F77F12145}"/>
                  </a:ext>
                </a:extLst>
              </p:cNvPr>
              <p:cNvSpPr/>
              <p:nvPr/>
            </p:nvSpPr>
            <p:spPr>
              <a:xfrm>
                <a:off x="4125277" y="3917201"/>
                <a:ext cx="408915" cy="35202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7" name="テキスト ボックス 136">
                <a:extLst>
                  <a:ext uri="{FF2B5EF4-FFF2-40B4-BE49-F238E27FC236}">
                    <a16:creationId xmlns:a16="http://schemas.microsoft.com/office/drawing/2014/main" id="{DF7CFB17-A7CE-4B54-924C-4BCFE8FDB678}"/>
                  </a:ext>
                </a:extLst>
              </p:cNvPr>
              <p:cNvSpPr txBox="1"/>
              <p:nvPr/>
            </p:nvSpPr>
            <p:spPr>
              <a:xfrm>
                <a:off x="1754278" y="587287"/>
                <a:ext cx="12105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b="1" dirty="0">
                    <a:solidFill>
                      <a:srgbClr val="FF0000"/>
                    </a:solidFill>
                  </a:rPr>
                  <a:t>ライフル用</a:t>
                </a:r>
              </a:p>
            </p:txBody>
          </p:sp>
          <p:sp>
            <p:nvSpPr>
              <p:cNvPr id="138" name="四角形: 角を丸くする 137">
                <a:extLst>
                  <a:ext uri="{FF2B5EF4-FFF2-40B4-BE49-F238E27FC236}">
                    <a16:creationId xmlns:a16="http://schemas.microsoft.com/office/drawing/2014/main" id="{6E4BEA45-5F3D-4B59-86D4-51D84FE9264B}"/>
                  </a:ext>
                </a:extLst>
              </p:cNvPr>
              <p:cNvSpPr/>
              <p:nvPr/>
            </p:nvSpPr>
            <p:spPr>
              <a:xfrm>
                <a:off x="319039" y="4970326"/>
                <a:ext cx="1887317" cy="46382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9" name="テキスト ボックス 138">
                <a:extLst>
                  <a:ext uri="{FF2B5EF4-FFF2-40B4-BE49-F238E27FC236}">
                    <a16:creationId xmlns:a16="http://schemas.microsoft.com/office/drawing/2014/main" id="{3293F790-9D9D-410C-85A5-B9BD6A0F1CA4}"/>
                  </a:ext>
                </a:extLst>
              </p:cNvPr>
              <p:cNvSpPr txBox="1"/>
              <p:nvPr/>
            </p:nvSpPr>
            <p:spPr>
              <a:xfrm>
                <a:off x="319039" y="4947761"/>
                <a:ext cx="80021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b="1" dirty="0"/>
                  <a:t>射座番号</a:t>
                </a:r>
              </a:p>
            </p:txBody>
          </p:sp>
          <p:sp>
            <p:nvSpPr>
              <p:cNvPr id="140" name="四角形: 角を丸くする 139">
                <a:extLst>
                  <a:ext uri="{FF2B5EF4-FFF2-40B4-BE49-F238E27FC236}">
                    <a16:creationId xmlns:a16="http://schemas.microsoft.com/office/drawing/2014/main" id="{299F41F5-EEE3-4586-8F6A-3B30F589EBEE}"/>
                  </a:ext>
                </a:extLst>
              </p:cNvPr>
              <p:cNvSpPr/>
              <p:nvPr/>
            </p:nvSpPr>
            <p:spPr>
              <a:xfrm>
                <a:off x="2571695" y="4981704"/>
                <a:ext cx="1887317" cy="46382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" name="テキスト ボックス 140">
                <a:extLst>
                  <a:ext uri="{FF2B5EF4-FFF2-40B4-BE49-F238E27FC236}">
                    <a16:creationId xmlns:a16="http://schemas.microsoft.com/office/drawing/2014/main" id="{0C1C04E1-E086-41A2-BA64-39CF19351A31}"/>
                  </a:ext>
                </a:extLst>
              </p:cNvPr>
              <p:cNvSpPr txBox="1"/>
              <p:nvPr/>
            </p:nvSpPr>
            <p:spPr>
              <a:xfrm>
                <a:off x="2582067" y="4947926"/>
                <a:ext cx="98296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100" b="1" dirty="0"/>
                  <a:t>ゼッケン</a:t>
                </a:r>
                <a:r>
                  <a:rPr kumimoji="1" lang="en-US" altLang="ja-JP" sz="1100" b="1" dirty="0"/>
                  <a:t>No.</a:t>
                </a:r>
                <a:endParaRPr kumimoji="1" lang="ja-JP" altLang="en-US" sz="1100" b="1" dirty="0"/>
              </a:p>
            </p:txBody>
          </p:sp>
          <p:sp>
            <p:nvSpPr>
              <p:cNvPr id="142" name="テキスト ボックス 141">
                <a:extLst>
                  <a:ext uri="{FF2B5EF4-FFF2-40B4-BE49-F238E27FC236}">
                    <a16:creationId xmlns:a16="http://schemas.microsoft.com/office/drawing/2014/main" id="{B28FFE8C-495F-486D-B591-3B942E4A6107}"/>
                  </a:ext>
                </a:extLst>
              </p:cNvPr>
              <p:cNvSpPr txBox="1"/>
              <p:nvPr/>
            </p:nvSpPr>
            <p:spPr>
              <a:xfrm>
                <a:off x="305011" y="5510121"/>
                <a:ext cx="44935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b="1" dirty="0"/>
                  <a:t>選手氏名（所属）　　　　　　　　　（　　　　　）</a:t>
                </a:r>
              </a:p>
            </p:txBody>
          </p: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CDDA0DDC-9843-4030-B5CC-206E67DBA227}"/>
                  </a:ext>
                </a:extLst>
              </p:cNvPr>
              <p:cNvCxnSpPr/>
              <p:nvPr/>
            </p:nvCxnSpPr>
            <p:spPr>
              <a:xfrm>
                <a:off x="367116" y="5818299"/>
                <a:ext cx="424322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4" name="テキスト ボックス 143">
                <a:extLst>
                  <a:ext uri="{FF2B5EF4-FFF2-40B4-BE49-F238E27FC236}">
                    <a16:creationId xmlns:a16="http://schemas.microsoft.com/office/drawing/2014/main" id="{77A77AAA-9A0A-42D9-86F7-0FCE3535ECD8}"/>
                  </a:ext>
                </a:extLst>
              </p:cNvPr>
              <p:cNvSpPr txBox="1"/>
              <p:nvPr/>
            </p:nvSpPr>
            <p:spPr>
              <a:xfrm>
                <a:off x="336032" y="5949370"/>
                <a:ext cx="10823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b="1" dirty="0"/>
                  <a:t>用具検査係</a:t>
                </a:r>
              </a:p>
            </p:txBody>
          </p:sp>
          <p:cxnSp>
            <p:nvCxnSpPr>
              <p:cNvPr id="145" name="直線コネクタ 144">
                <a:extLst>
                  <a:ext uri="{FF2B5EF4-FFF2-40B4-BE49-F238E27FC236}">
                    <a16:creationId xmlns:a16="http://schemas.microsoft.com/office/drawing/2014/main" id="{397233DF-79FD-44FF-87FB-8100076A7DBA}"/>
                  </a:ext>
                </a:extLst>
              </p:cNvPr>
              <p:cNvCxnSpPr/>
              <p:nvPr/>
            </p:nvCxnSpPr>
            <p:spPr>
              <a:xfrm>
                <a:off x="357554" y="6277620"/>
                <a:ext cx="424322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6" name="テキスト ボックス 145">
                <a:extLst>
                  <a:ext uri="{FF2B5EF4-FFF2-40B4-BE49-F238E27FC236}">
                    <a16:creationId xmlns:a16="http://schemas.microsoft.com/office/drawing/2014/main" id="{37B6564D-09DD-4223-B761-0E297B1296BD}"/>
                  </a:ext>
                </a:extLst>
              </p:cNvPr>
              <p:cNvSpPr txBox="1"/>
              <p:nvPr/>
            </p:nvSpPr>
            <p:spPr>
              <a:xfrm>
                <a:off x="357554" y="6372507"/>
                <a:ext cx="162095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b="1" dirty="0"/>
                  <a:t>用具検査ジュリー</a:t>
                </a:r>
              </a:p>
            </p:txBody>
          </p:sp>
          <p:cxnSp>
            <p:nvCxnSpPr>
              <p:cNvPr id="147" name="直線コネクタ 146">
                <a:extLst>
                  <a:ext uri="{FF2B5EF4-FFF2-40B4-BE49-F238E27FC236}">
                    <a16:creationId xmlns:a16="http://schemas.microsoft.com/office/drawing/2014/main" id="{E1911486-AEE6-46C9-B8EC-157AE7FDD232}"/>
                  </a:ext>
                </a:extLst>
              </p:cNvPr>
              <p:cNvCxnSpPr/>
              <p:nvPr/>
            </p:nvCxnSpPr>
            <p:spPr>
              <a:xfrm>
                <a:off x="356168" y="6696252"/>
                <a:ext cx="424322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B724858B-365D-4BB3-8F8F-2916B3779569}"/>
                </a:ext>
              </a:extLst>
            </p:cNvPr>
            <p:cNvSpPr/>
            <p:nvPr/>
          </p:nvSpPr>
          <p:spPr>
            <a:xfrm>
              <a:off x="4705879" y="4393871"/>
              <a:ext cx="408915" cy="35202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テキスト ボックス 77">
              <a:extLst>
                <a:ext uri="{FF2B5EF4-FFF2-40B4-BE49-F238E27FC236}">
                  <a16:creationId xmlns:a16="http://schemas.microsoft.com/office/drawing/2014/main" id="{46F6D38C-6494-4AF5-A7BE-BC2350831D47}"/>
                </a:ext>
              </a:extLst>
            </p:cNvPr>
            <p:cNvSpPr txBox="1"/>
            <p:nvPr/>
          </p:nvSpPr>
          <p:spPr>
            <a:xfrm>
              <a:off x="3729999" y="4360510"/>
              <a:ext cx="9541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/>
                <a:t>テーピング</a:t>
              </a:r>
              <a:endParaRPr kumimoji="1" lang="en-US" altLang="ja-JP" sz="1200" b="1" dirty="0"/>
            </a:p>
            <a:p>
              <a:r>
                <a:rPr kumimoji="1" lang="ja-JP" altLang="en-US" sz="1200" b="1" dirty="0"/>
                <a:t>チェック</a:t>
              </a:r>
              <a:endParaRPr kumimoji="1" lang="ja-JP" alt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2800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EF244C1D-FD9C-47A7-AD3F-BBDC1C369D53}"/>
              </a:ext>
            </a:extLst>
          </p:cNvPr>
          <p:cNvGrpSpPr/>
          <p:nvPr/>
        </p:nvGrpSpPr>
        <p:grpSpPr>
          <a:xfrm>
            <a:off x="799257" y="79810"/>
            <a:ext cx="4567443" cy="6622163"/>
            <a:chOff x="799257" y="79810"/>
            <a:chExt cx="4567443" cy="6622163"/>
          </a:xfrm>
        </p:grpSpPr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85128E91-5E70-4B3A-BA78-DE69FFA04BE9}"/>
                </a:ext>
              </a:extLst>
            </p:cNvPr>
            <p:cNvGrpSpPr/>
            <p:nvPr/>
          </p:nvGrpSpPr>
          <p:grpSpPr>
            <a:xfrm>
              <a:off x="799257" y="79810"/>
              <a:ext cx="4567443" cy="6622163"/>
              <a:chOff x="799257" y="79810"/>
              <a:chExt cx="4567443" cy="6622163"/>
            </a:xfrm>
          </p:grpSpPr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B59F5970-09BB-4D86-9DF4-AE8A3F19EFF0}"/>
                  </a:ext>
                </a:extLst>
              </p:cNvPr>
              <p:cNvGrpSpPr/>
              <p:nvPr/>
            </p:nvGrpSpPr>
            <p:grpSpPr>
              <a:xfrm>
                <a:off x="799257" y="79810"/>
                <a:ext cx="4567443" cy="6622163"/>
                <a:chOff x="799257" y="79810"/>
                <a:chExt cx="4567443" cy="6622163"/>
              </a:xfrm>
            </p:grpSpPr>
            <p:grpSp>
              <p:nvGrpSpPr>
                <p:cNvPr id="49" name="グループ化 48">
                  <a:extLst>
                    <a:ext uri="{FF2B5EF4-FFF2-40B4-BE49-F238E27FC236}">
                      <a16:creationId xmlns:a16="http://schemas.microsoft.com/office/drawing/2014/main" id="{81C8979F-EC91-40AE-94E4-E237BC0492DA}"/>
                    </a:ext>
                  </a:extLst>
                </p:cNvPr>
                <p:cNvGrpSpPr/>
                <p:nvPr/>
              </p:nvGrpSpPr>
              <p:grpSpPr>
                <a:xfrm>
                  <a:off x="799257" y="79810"/>
                  <a:ext cx="4567443" cy="6622163"/>
                  <a:chOff x="231106" y="74089"/>
                  <a:chExt cx="4567443" cy="6622163"/>
                </a:xfrm>
              </p:grpSpPr>
              <p:pic>
                <p:nvPicPr>
                  <p:cNvPr id="5" name="図 4">
                    <a:extLst>
                      <a:ext uri="{FF2B5EF4-FFF2-40B4-BE49-F238E27FC236}">
                        <a16:creationId xmlns:a16="http://schemas.microsoft.com/office/drawing/2014/main" id="{75A1902F-9C88-495E-843B-F4EC0DB8D94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63864" y="74089"/>
                    <a:ext cx="633165" cy="618553"/>
                  </a:xfrm>
                  <a:prstGeom prst="rect">
                    <a:avLst/>
                  </a:prstGeom>
                </p:spPr>
              </p:pic>
              <p:sp>
                <p:nvSpPr>
                  <p:cNvPr id="6" name="テキスト ボックス 5">
                    <a:extLst>
                      <a:ext uri="{FF2B5EF4-FFF2-40B4-BE49-F238E27FC236}">
                        <a16:creationId xmlns:a16="http://schemas.microsoft.com/office/drawing/2014/main" id="{04BCE615-1A80-439B-99F5-0BEB21F72151}"/>
                      </a:ext>
                    </a:extLst>
                  </p:cNvPr>
                  <p:cNvSpPr txBox="1"/>
                  <p:nvPr/>
                </p:nvSpPr>
                <p:spPr>
                  <a:xfrm>
                    <a:off x="1420585" y="76135"/>
                    <a:ext cx="249299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b="1" dirty="0"/>
                      <a:t>競技会後検査通告用紙</a:t>
                    </a:r>
                  </a:p>
                </p:txBody>
              </p:sp>
              <p:sp>
                <p:nvSpPr>
                  <p:cNvPr id="7" name="テキスト ボックス 6">
                    <a:extLst>
                      <a:ext uri="{FF2B5EF4-FFF2-40B4-BE49-F238E27FC236}">
                        <a16:creationId xmlns:a16="http://schemas.microsoft.com/office/drawing/2014/main" id="{91246FF0-DEE5-4FFC-9185-C3086E951EE2}"/>
                      </a:ext>
                    </a:extLst>
                  </p:cNvPr>
                  <p:cNvSpPr txBox="1"/>
                  <p:nvPr/>
                </p:nvSpPr>
                <p:spPr>
                  <a:xfrm>
                    <a:off x="1311481" y="339766"/>
                    <a:ext cx="2300630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en-US" altLang="ja-JP" sz="1400" b="1" dirty="0"/>
                      <a:t>Post</a:t>
                    </a:r>
                    <a:r>
                      <a:rPr kumimoji="1" lang="ja-JP" altLang="en-US" sz="1400" b="1" dirty="0"/>
                      <a:t> </a:t>
                    </a:r>
                    <a:r>
                      <a:rPr kumimoji="1" lang="en-US" altLang="ja-JP" sz="1400" b="1" dirty="0"/>
                      <a:t>Competition</a:t>
                    </a:r>
                    <a:r>
                      <a:rPr kumimoji="1" lang="ja-JP" altLang="en-US" sz="1400" b="1" dirty="0"/>
                      <a:t> </a:t>
                    </a:r>
                    <a:r>
                      <a:rPr kumimoji="1" lang="en-US" altLang="ja-JP" sz="1400" b="1" dirty="0"/>
                      <a:t>Check</a:t>
                    </a:r>
                    <a:endParaRPr kumimoji="1" lang="ja-JP" altLang="en-US" sz="1400" b="1" dirty="0"/>
                  </a:p>
                </p:txBody>
              </p:sp>
              <p:sp>
                <p:nvSpPr>
                  <p:cNvPr id="8" name="テキスト ボックス 7">
                    <a:extLst>
                      <a:ext uri="{FF2B5EF4-FFF2-40B4-BE49-F238E27FC236}">
                        <a16:creationId xmlns:a16="http://schemas.microsoft.com/office/drawing/2014/main" id="{F0F1307C-DCAD-4B74-BDFB-A9195D024F4C}"/>
                      </a:ext>
                    </a:extLst>
                  </p:cNvPr>
                  <p:cNvSpPr txBox="1"/>
                  <p:nvPr/>
                </p:nvSpPr>
                <p:spPr>
                  <a:xfrm>
                    <a:off x="484205" y="966559"/>
                    <a:ext cx="64633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dirty="0"/>
                      <a:t>種目</a:t>
                    </a:r>
                  </a:p>
                </p:txBody>
              </p:sp>
              <p:sp>
                <p:nvSpPr>
                  <p:cNvPr id="9" name="テキスト ボックス 8">
                    <a:extLst>
                      <a:ext uri="{FF2B5EF4-FFF2-40B4-BE49-F238E27FC236}">
                        <a16:creationId xmlns:a16="http://schemas.microsoft.com/office/drawing/2014/main" id="{9A435667-457C-4EEA-A8BE-5A277139C7A3}"/>
                      </a:ext>
                    </a:extLst>
                  </p:cNvPr>
                  <p:cNvSpPr txBox="1"/>
                  <p:nvPr/>
                </p:nvSpPr>
                <p:spPr>
                  <a:xfrm>
                    <a:off x="484205" y="1448094"/>
                    <a:ext cx="64633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dirty="0"/>
                      <a:t>日付</a:t>
                    </a:r>
                  </a:p>
                </p:txBody>
              </p:sp>
              <p:sp>
                <p:nvSpPr>
                  <p:cNvPr id="10" name="テキスト ボックス 9">
                    <a:extLst>
                      <a:ext uri="{FF2B5EF4-FFF2-40B4-BE49-F238E27FC236}">
                        <a16:creationId xmlns:a16="http://schemas.microsoft.com/office/drawing/2014/main" id="{D1E6AE97-CC68-4C7B-81FB-BE4DB3D47D00}"/>
                      </a:ext>
                    </a:extLst>
                  </p:cNvPr>
                  <p:cNvSpPr txBox="1"/>
                  <p:nvPr/>
                </p:nvSpPr>
                <p:spPr>
                  <a:xfrm>
                    <a:off x="2571695" y="1451935"/>
                    <a:ext cx="64633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dirty="0"/>
                      <a:t>射群</a:t>
                    </a:r>
                  </a:p>
                </p:txBody>
              </p:sp>
              <p:cxnSp>
                <p:nvCxnSpPr>
                  <p:cNvPr id="12" name="直線コネクタ 11">
                    <a:extLst>
                      <a:ext uri="{FF2B5EF4-FFF2-40B4-BE49-F238E27FC236}">
                        <a16:creationId xmlns:a16="http://schemas.microsoft.com/office/drawing/2014/main" id="{9ABB2D44-CED5-48F3-9762-AEFC4BEA89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1617" y="1335891"/>
                    <a:ext cx="362171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直線コネクタ 13">
                    <a:extLst>
                      <a:ext uri="{FF2B5EF4-FFF2-40B4-BE49-F238E27FC236}">
                        <a16:creationId xmlns:a16="http://schemas.microsoft.com/office/drawing/2014/main" id="{AD9C8B53-DFA0-4FEF-B9DF-48B6DF2AA880}"/>
                      </a:ext>
                    </a:extLst>
                  </p:cNvPr>
                  <p:cNvCxnSpPr/>
                  <p:nvPr/>
                </p:nvCxnSpPr>
                <p:spPr>
                  <a:xfrm>
                    <a:off x="561617" y="1820793"/>
                    <a:ext cx="181752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直線コネクタ 15">
                    <a:extLst>
                      <a:ext uri="{FF2B5EF4-FFF2-40B4-BE49-F238E27FC236}">
                        <a16:creationId xmlns:a16="http://schemas.microsoft.com/office/drawing/2014/main" id="{7ECD1615-C8C9-4D12-8603-473F2A6CD1E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614529" y="1805081"/>
                    <a:ext cx="1510748" cy="15854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" name="正方形/長方形 22">
                    <a:extLst>
                      <a:ext uri="{FF2B5EF4-FFF2-40B4-BE49-F238E27FC236}">
                        <a16:creationId xmlns:a16="http://schemas.microsoft.com/office/drawing/2014/main" id="{62D57795-DC6B-4199-B649-A1692F321A8E}"/>
                      </a:ext>
                    </a:extLst>
                  </p:cNvPr>
                  <p:cNvSpPr/>
                  <p:nvPr/>
                </p:nvSpPr>
                <p:spPr>
                  <a:xfrm>
                    <a:off x="2052881" y="2107091"/>
                    <a:ext cx="408915" cy="331299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28" name="テキスト ボックス 27">
                    <a:extLst>
                      <a:ext uri="{FF2B5EF4-FFF2-40B4-BE49-F238E27FC236}">
                        <a16:creationId xmlns:a16="http://schemas.microsoft.com/office/drawing/2014/main" id="{EE716F91-A736-45A5-9016-343E8A82D89D}"/>
                      </a:ext>
                    </a:extLst>
                  </p:cNvPr>
                  <p:cNvSpPr txBox="1"/>
                  <p:nvPr/>
                </p:nvSpPr>
                <p:spPr>
                  <a:xfrm flipH="1">
                    <a:off x="2444716" y="2125381"/>
                    <a:ext cx="140010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400" dirty="0"/>
                      <a:t>トリガー重さ</a:t>
                    </a:r>
                  </a:p>
                </p:txBody>
              </p:sp>
              <p:pic>
                <p:nvPicPr>
                  <p:cNvPr id="32" name="図 31">
                    <a:extLst>
                      <a:ext uri="{FF2B5EF4-FFF2-40B4-BE49-F238E27FC236}">
                        <a16:creationId xmlns:a16="http://schemas.microsoft.com/office/drawing/2014/main" id="{11321A7D-FCBD-4694-B028-2A9A567439E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31106" y="3862664"/>
                    <a:ext cx="1982311" cy="1006691"/>
                  </a:xfrm>
                  <a:prstGeom prst="rect">
                    <a:avLst/>
                  </a:prstGeom>
                </p:spPr>
              </p:pic>
              <p:sp>
                <p:nvSpPr>
                  <p:cNvPr id="33" name="正方形/長方形 32">
                    <a:extLst>
                      <a:ext uri="{FF2B5EF4-FFF2-40B4-BE49-F238E27FC236}">
                        <a16:creationId xmlns:a16="http://schemas.microsoft.com/office/drawing/2014/main" id="{07152FBA-4CCD-4062-8011-1EB916479EA9}"/>
                      </a:ext>
                    </a:extLst>
                  </p:cNvPr>
                  <p:cNvSpPr/>
                  <p:nvPr/>
                </p:nvSpPr>
                <p:spPr>
                  <a:xfrm>
                    <a:off x="1818767" y="3921153"/>
                    <a:ext cx="408915" cy="331299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7" name="テキスト ボックス 36">
                    <a:extLst>
                      <a:ext uri="{FF2B5EF4-FFF2-40B4-BE49-F238E27FC236}">
                        <a16:creationId xmlns:a16="http://schemas.microsoft.com/office/drawing/2014/main" id="{4225DCC4-70B7-4A4C-9BC4-9DAD778F5290}"/>
                      </a:ext>
                    </a:extLst>
                  </p:cNvPr>
                  <p:cNvSpPr txBox="1"/>
                  <p:nvPr/>
                </p:nvSpPr>
                <p:spPr>
                  <a:xfrm>
                    <a:off x="1754278" y="587287"/>
                    <a:ext cx="121058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ja-JP" altLang="en-US" sz="1600" b="1" dirty="0">
                        <a:solidFill>
                          <a:srgbClr val="FF0000"/>
                        </a:solidFill>
                      </a:rPr>
                      <a:t>ピストル</a:t>
                    </a:r>
                    <a:r>
                      <a:rPr kumimoji="1" lang="ja-JP" altLang="en-US" sz="1600" b="1" dirty="0">
                        <a:solidFill>
                          <a:srgbClr val="FF0000"/>
                        </a:solidFill>
                      </a:rPr>
                      <a:t>用</a:t>
                    </a:r>
                  </a:p>
                </p:txBody>
              </p:sp>
              <p:sp>
                <p:nvSpPr>
                  <p:cNvPr id="38" name="四角形: 角を丸くする 37">
                    <a:extLst>
                      <a:ext uri="{FF2B5EF4-FFF2-40B4-BE49-F238E27FC236}">
                        <a16:creationId xmlns:a16="http://schemas.microsoft.com/office/drawing/2014/main" id="{80E59771-0263-408B-ABA8-11AA9D5FF7A5}"/>
                      </a:ext>
                    </a:extLst>
                  </p:cNvPr>
                  <p:cNvSpPr/>
                  <p:nvPr/>
                </p:nvSpPr>
                <p:spPr>
                  <a:xfrm>
                    <a:off x="319039" y="4970326"/>
                    <a:ext cx="1887317" cy="463826"/>
                  </a:xfrm>
                  <a:prstGeom prst="round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9" name="テキスト ボックス 38">
                    <a:extLst>
                      <a:ext uri="{FF2B5EF4-FFF2-40B4-BE49-F238E27FC236}">
                        <a16:creationId xmlns:a16="http://schemas.microsoft.com/office/drawing/2014/main" id="{7B2C81C6-1C60-4D25-8E17-48B1984A0C3F}"/>
                      </a:ext>
                    </a:extLst>
                  </p:cNvPr>
                  <p:cNvSpPr txBox="1"/>
                  <p:nvPr/>
                </p:nvSpPr>
                <p:spPr>
                  <a:xfrm>
                    <a:off x="319039" y="4947761"/>
                    <a:ext cx="800219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200" b="1" dirty="0"/>
                      <a:t>射座番号</a:t>
                    </a:r>
                  </a:p>
                </p:txBody>
              </p:sp>
              <p:sp>
                <p:nvSpPr>
                  <p:cNvPr id="40" name="四角形: 角を丸くする 39">
                    <a:extLst>
                      <a:ext uri="{FF2B5EF4-FFF2-40B4-BE49-F238E27FC236}">
                        <a16:creationId xmlns:a16="http://schemas.microsoft.com/office/drawing/2014/main" id="{8E962354-399A-4D80-BEA2-3E41551BF1B4}"/>
                      </a:ext>
                    </a:extLst>
                  </p:cNvPr>
                  <p:cNvSpPr/>
                  <p:nvPr/>
                </p:nvSpPr>
                <p:spPr>
                  <a:xfrm>
                    <a:off x="2571695" y="4981704"/>
                    <a:ext cx="1887317" cy="463826"/>
                  </a:xfrm>
                  <a:prstGeom prst="round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1" name="テキスト ボックス 40">
                    <a:extLst>
                      <a:ext uri="{FF2B5EF4-FFF2-40B4-BE49-F238E27FC236}">
                        <a16:creationId xmlns:a16="http://schemas.microsoft.com/office/drawing/2014/main" id="{1248EEC7-1140-406D-AA08-62E0F29F3797}"/>
                      </a:ext>
                    </a:extLst>
                  </p:cNvPr>
                  <p:cNvSpPr txBox="1"/>
                  <p:nvPr/>
                </p:nvSpPr>
                <p:spPr>
                  <a:xfrm>
                    <a:off x="2582067" y="4947926"/>
                    <a:ext cx="982961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100" b="1" dirty="0"/>
                      <a:t>ゼッケン</a:t>
                    </a:r>
                    <a:r>
                      <a:rPr kumimoji="1" lang="en-US" altLang="ja-JP" sz="1100" b="1" dirty="0"/>
                      <a:t>No.</a:t>
                    </a:r>
                    <a:endParaRPr kumimoji="1" lang="ja-JP" altLang="en-US" sz="1100" b="1" dirty="0"/>
                  </a:p>
                </p:txBody>
              </p:sp>
              <p:sp>
                <p:nvSpPr>
                  <p:cNvPr id="42" name="テキスト ボックス 41">
                    <a:extLst>
                      <a:ext uri="{FF2B5EF4-FFF2-40B4-BE49-F238E27FC236}">
                        <a16:creationId xmlns:a16="http://schemas.microsoft.com/office/drawing/2014/main" id="{9501E9B0-C8E0-454C-A773-44DB02CAD915}"/>
                      </a:ext>
                    </a:extLst>
                  </p:cNvPr>
                  <p:cNvSpPr txBox="1"/>
                  <p:nvPr/>
                </p:nvSpPr>
                <p:spPr>
                  <a:xfrm>
                    <a:off x="305011" y="5510121"/>
                    <a:ext cx="449353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選手氏名（所属）　　　　　　　　　（　　　　　）</a:t>
                    </a:r>
                  </a:p>
                </p:txBody>
              </p:sp>
              <p:cxnSp>
                <p:nvCxnSpPr>
                  <p:cNvPr id="44" name="直線コネクタ 43">
                    <a:extLst>
                      <a:ext uri="{FF2B5EF4-FFF2-40B4-BE49-F238E27FC236}">
                        <a16:creationId xmlns:a16="http://schemas.microsoft.com/office/drawing/2014/main" id="{26666C40-8148-43A2-B90F-58D5C4D8DCC8}"/>
                      </a:ext>
                    </a:extLst>
                  </p:cNvPr>
                  <p:cNvCxnSpPr/>
                  <p:nvPr/>
                </p:nvCxnSpPr>
                <p:spPr>
                  <a:xfrm>
                    <a:off x="367116" y="5818299"/>
                    <a:ext cx="424322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5" name="テキスト ボックス 44">
                    <a:extLst>
                      <a:ext uri="{FF2B5EF4-FFF2-40B4-BE49-F238E27FC236}">
                        <a16:creationId xmlns:a16="http://schemas.microsoft.com/office/drawing/2014/main" id="{0FC43B99-F416-4786-9AD1-0FA1290FB988}"/>
                      </a:ext>
                    </a:extLst>
                  </p:cNvPr>
                  <p:cNvSpPr txBox="1"/>
                  <p:nvPr/>
                </p:nvSpPr>
                <p:spPr>
                  <a:xfrm>
                    <a:off x="336032" y="5949370"/>
                    <a:ext cx="108234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用具検査係</a:t>
                    </a:r>
                  </a:p>
                </p:txBody>
              </p:sp>
              <p:cxnSp>
                <p:nvCxnSpPr>
                  <p:cNvPr id="46" name="直線コネクタ 45">
                    <a:extLst>
                      <a:ext uri="{FF2B5EF4-FFF2-40B4-BE49-F238E27FC236}">
                        <a16:creationId xmlns:a16="http://schemas.microsoft.com/office/drawing/2014/main" id="{C279BD92-1E3F-47EA-80A2-B636DB329AB6}"/>
                      </a:ext>
                    </a:extLst>
                  </p:cNvPr>
                  <p:cNvCxnSpPr/>
                  <p:nvPr/>
                </p:nvCxnSpPr>
                <p:spPr>
                  <a:xfrm>
                    <a:off x="357554" y="6277620"/>
                    <a:ext cx="424322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テキスト ボックス 46">
                    <a:extLst>
                      <a:ext uri="{FF2B5EF4-FFF2-40B4-BE49-F238E27FC236}">
                        <a16:creationId xmlns:a16="http://schemas.microsoft.com/office/drawing/2014/main" id="{109771B8-66CD-407D-A2B4-982D878BCFE2}"/>
                      </a:ext>
                    </a:extLst>
                  </p:cNvPr>
                  <p:cNvSpPr txBox="1"/>
                  <p:nvPr/>
                </p:nvSpPr>
                <p:spPr>
                  <a:xfrm>
                    <a:off x="357554" y="6372507"/>
                    <a:ext cx="1620957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用具検査ジュリー</a:t>
                    </a:r>
                  </a:p>
                </p:txBody>
              </p:sp>
              <p:cxnSp>
                <p:nvCxnSpPr>
                  <p:cNvPr id="48" name="直線コネクタ 47">
                    <a:extLst>
                      <a:ext uri="{FF2B5EF4-FFF2-40B4-BE49-F238E27FC236}">
                        <a16:creationId xmlns:a16="http://schemas.microsoft.com/office/drawing/2014/main" id="{FEAB543D-86B8-474B-8D22-122D89A20A8F}"/>
                      </a:ext>
                    </a:extLst>
                  </p:cNvPr>
                  <p:cNvCxnSpPr/>
                  <p:nvPr/>
                </p:nvCxnSpPr>
                <p:spPr>
                  <a:xfrm>
                    <a:off x="356168" y="6696252"/>
                    <a:ext cx="424322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2" name="正方形/長方形 71">
                  <a:extLst>
                    <a:ext uri="{FF2B5EF4-FFF2-40B4-BE49-F238E27FC236}">
                      <a16:creationId xmlns:a16="http://schemas.microsoft.com/office/drawing/2014/main" id="{D304EFEF-7A5C-4161-A941-33A36C362E74}"/>
                    </a:ext>
                  </a:extLst>
                </p:cNvPr>
                <p:cNvSpPr/>
                <p:nvPr/>
              </p:nvSpPr>
              <p:spPr>
                <a:xfrm>
                  <a:off x="4705879" y="4393871"/>
                  <a:ext cx="408915" cy="35202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" name="テキスト ボックス 1">
                  <a:extLst>
                    <a:ext uri="{FF2B5EF4-FFF2-40B4-BE49-F238E27FC236}">
                      <a16:creationId xmlns:a16="http://schemas.microsoft.com/office/drawing/2014/main" id="{E9ADF144-F42C-4C04-80E8-771168EC45CB}"/>
                    </a:ext>
                  </a:extLst>
                </p:cNvPr>
                <p:cNvSpPr txBox="1"/>
                <p:nvPr/>
              </p:nvSpPr>
              <p:spPr>
                <a:xfrm>
                  <a:off x="3729999" y="4360510"/>
                  <a:ext cx="95410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1200" b="1" dirty="0"/>
                    <a:t>テーピング</a:t>
                  </a:r>
                  <a:endParaRPr kumimoji="1" lang="en-US" altLang="ja-JP" sz="1200" b="1" dirty="0"/>
                </a:p>
                <a:p>
                  <a:r>
                    <a:rPr kumimoji="1" lang="ja-JP" altLang="en-US" sz="1200" b="1" dirty="0"/>
                    <a:t>チェック</a:t>
                  </a:r>
                  <a:endParaRPr kumimoji="1" lang="ja-JP" altLang="en-US" b="1" dirty="0"/>
                </a:p>
              </p:txBody>
            </p:sp>
          </p:grpSp>
          <p:pic>
            <p:nvPicPr>
              <p:cNvPr id="11" name="図 10">
                <a:extLst>
                  <a:ext uri="{FF2B5EF4-FFF2-40B4-BE49-F238E27FC236}">
                    <a16:creationId xmlns:a16="http://schemas.microsoft.com/office/drawing/2014/main" id="{A420687A-7454-490C-BF0A-960D521CFC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48766" y="1971931"/>
                <a:ext cx="1593918" cy="1783962"/>
              </a:xfrm>
              <a:prstGeom prst="rect">
                <a:avLst/>
              </a:prstGeom>
            </p:spPr>
          </p:pic>
          <p:sp>
            <p:nvSpPr>
              <p:cNvPr id="13" name="直方体 12">
                <a:extLst>
                  <a:ext uri="{FF2B5EF4-FFF2-40B4-BE49-F238E27FC236}">
                    <a16:creationId xmlns:a16="http://schemas.microsoft.com/office/drawing/2014/main" id="{3C117B54-778E-4690-94FD-18E313764E7A}"/>
                  </a:ext>
                </a:extLst>
              </p:cNvPr>
              <p:cNvSpPr/>
              <p:nvPr/>
            </p:nvSpPr>
            <p:spPr>
              <a:xfrm>
                <a:off x="2873714" y="2528535"/>
                <a:ext cx="1712569" cy="579900"/>
              </a:xfrm>
              <a:prstGeom prst="cube">
                <a:avLst>
                  <a:gd name="adj" fmla="val 46036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5" name="正方形/長方形 84">
                <a:extLst>
                  <a:ext uri="{FF2B5EF4-FFF2-40B4-BE49-F238E27FC236}">
                    <a16:creationId xmlns:a16="http://schemas.microsoft.com/office/drawing/2014/main" id="{BAB12DB6-3FBF-49DB-BD32-2076AF7185EF}"/>
                  </a:ext>
                </a:extLst>
              </p:cNvPr>
              <p:cNvSpPr/>
              <p:nvPr/>
            </p:nvSpPr>
            <p:spPr>
              <a:xfrm>
                <a:off x="4680050" y="2910092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DEBFF70B-8CB8-426C-B0A6-1821D83D7023}"/>
                  </a:ext>
                </a:extLst>
              </p:cNvPr>
              <p:cNvSpPr txBox="1"/>
              <p:nvPr/>
            </p:nvSpPr>
            <p:spPr>
              <a:xfrm>
                <a:off x="2978202" y="3091580"/>
                <a:ext cx="15231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/>
                  <a:t>ピストル</a:t>
                </a:r>
                <a:r>
                  <a:rPr lang="ja-JP" altLang="en-US" sz="1400" b="1" dirty="0"/>
                  <a:t>基準箱</a:t>
                </a:r>
                <a:endParaRPr kumimoji="1" lang="ja-JP" altLang="en-US" b="1" dirty="0"/>
              </a:p>
            </p:txBody>
          </p:sp>
        </p:grp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0F343C11-90F5-4A98-972A-2AFA9F409D35}"/>
                </a:ext>
              </a:extLst>
            </p:cNvPr>
            <p:cNvSpPr/>
            <p:nvPr/>
          </p:nvSpPr>
          <p:spPr>
            <a:xfrm>
              <a:off x="4680049" y="3615762"/>
              <a:ext cx="408915" cy="33129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2C9E5305-30AE-4F51-A02D-EA0889B8F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210374" y="3433125"/>
              <a:ext cx="1044930" cy="832499"/>
            </a:xfrm>
            <a:prstGeom prst="rect">
              <a:avLst/>
            </a:prstGeom>
          </p:spPr>
        </p:pic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74395DAA-6FBB-4421-AA3F-B88945C92020}"/>
                </a:ext>
              </a:extLst>
            </p:cNvPr>
            <p:cNvSpPr txBox="1"/>
            <p:nvPr/>
          </p:nvSpPr>
          <p:spPr>
            <a:xfrm>
              <a:off x="4180262" y="4029686"/>
              <a:ext cx="11079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b="1" dirty="0"/>
                <a:t>グリップ</a:t>
              </a:r>
              <a:r>
                <a:rPr kumimoji="1" lang="ja-JP" altLang="en-US" sz="1200" b="1" dirty="0"/>
                <a:t>形状</a:t>
              </a:r>
            </a:p>
          </p:txBody>
        </p:sp>
      </p:grpSp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77693399-6393-4923-88CC-0D8307029488}"/>
              </a:ext>
            </a:extLst>
          </p:cNvPr>
          <p:cNvGrpSpPr/>
          <p:nvPr/>
        </p:nvGrpSpPr>
        <p:grpSpPr>
          <a:xfrm>
            <a:off x="6825302" y="88275"/>
            <a:ext cx="4567443" cy="6622163"/>
            <a:chOff x="799257" y="79810"/>
            <a:chExt cx="4567443" cy="6622163"/>
          </a:xfrm>
        </p:grpSpPr>
        <p:grpSp>
          <p:nvGrpSpPr>
            <p:cNvPr id="141" name="グループ化 140">
              <a:extLst>
                <a:ext uri="{FF2B5EF4-FFF2-40B4-BE49-F238E27FC236}">
                  <a16:creationId xmlns:a16="http://schemas.microsoft.com/office/drawing/2014/main" id="{1DFC3569-78DC-42E8-AE26-55DB2D893C55}"/>
                </a:ext>
              </a:extLst>
            </p:cNvPr>
            <p:cNvGrpSpPr/>
            <p:nvPr/>
          </p:nvGrpSpPr>
          <p:grpSpPr>
            <a:xfrm>
              <a:off x="799257" y="79810"/>
              <a:ext cx="4567443" cy="6622163"/>
              <a:chOff x="799257" y="79810"/>
              <a:chExt cx="4567443" cy="6622163"/>
            </a:xfrm>
          </p:grpSpPr>
          <p:grpSp>
            <p:nvGrpSpPr>
              <p:cNvPr id="145" name="グループ化 144">
                <a:extLst>
                  <a:ext uri="{FF2B5EF4-FFF2-40B4-BE49-F238E27FC236}">
                    <a16:creationId xmlns:a16="http://schemas.microsoft.com/office/drawing/2014/main" id="{3E23FFF2-83D2-4279-B19E-0CDF132086A8}"/>
                  </a:ext>
                </a:extLst>
              </p:cNvPr>
              <p:cNvGrpSpPr/>
              <p:nvPr/>
            </p:nvGrpSpPr>
            <p:grpSpPr>
              <a:xfrm>
                <a:off x="799257" y="79810"/>
                <a:ext cx="4567443" cy="6622163"/>
                <a:chOff x="799257" y="79810"/>
                <a:chExt cx="4567443" cy="6622163"/>
              </a:xfrm>
            </p:grpSpPr>
            <p:grpSp>
              <p:nvGrpSpPr>
                <p:cNvPr id="150" name="グループ化 149">
                  <a:extLst>
                    <a:ext uri="{FF2B5EF4-FFF2-40B4-BE49-F238E27FC236}">
                      <a16:creationId xmlns:a16="http://schemas.microsoft.com/office/drawing/2014/main" id="{1025B84C-B479-43C4-9321-3D137FDA2B1E}"/>
                    </a:ext>
                  </a:extLst>
                </p:cNvPr>
                <p:cNvGrpSpPr/>
                <p:nvPr/>
              </p:nvGrpSpPr>
              <p:grpSpPr>
                <a:xfrm>
                  <a:off x="799257" y="79810"/>
                  <a:ext cx="4567443" cy="6622163"/>
                  <a:chOff x="231106" y="74089"/>
                  <a:chExt cx="4567443" cy="6622163"/>
                </a:xfrm>
              </p:grpSpPr>
              <p:pic>
                <p:nvPicPr>
                  <p:cNvPr id="153" name="図 152">
                    <a:extLst>
                      <a:ext uri="{FF2B5EF4-FFF2-40B4-BE49-F238E27FC236}">
                        <a16:creationId xmlns:a16="http://schemas.microsoft.com/office/drawing/2014/main" id="{B15866F1-F8E5-4F36-83E0-F54D5ABEC4D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63864" y="74089"/>
                    <a:ext cx="633165" cy="618553"/>
                  </a:xfrm>
                  <a:prstGeom prst="rect">
                    <a:avLst/>
                  </a:prstGeom>
                </p:spPr>
              </p:pic>
              <p:sp>
                <p:nvSpPr>
                  <p:cNvPr id="154" name="テキスト ボックス 153">
                    <a:extLst>
                      <a:ext uri="{FF2B5EF4-FFF2-40B4-BE49-F238E27FC236}">
                        <a16:creationId xmlns:a16="http://schemas.microsoft.com/office/drawing/2014/main" id="{44E194F4-56F1-4CE0-8572-76C23F7EEB69}"/>
                      </a:ext>
                    </a:extLst>
                  </p:cNvPr>
                  <p:cNvSpPr txBox="1"/>
                  <p:nvPr/>
                </p:nvSpPr>
                <p:spPr>
                  <a:xfrm>
                    <a:off x="1420585" y="76135"/>
                    <a:ext cx="249299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b="1" dirty="0"/>
                      <a:t>競技会後検査通告用紙</a:t>
                    </a:r>
                  </a:p>
                </p:txBody>
              </p:sp>
              <p:sp>
                <p:nvSpPr>
                  <p:cNvPr id="155" name="テキスト ボックス 154">
                    <a:extLst>
                      <a:ext uri="{FF2B5EF4-FFF2-40B4-BE49-F238E27FC236}">
                        <a16:creationId xmlns:a16="http://schemas.microsoft.com/office/drawing/2014/main" id="{EC4AF511-3565-4D3D-8EB4-FD41540E153E}"/>
                      </a:ext>
                    </a:extLst>
                  </p:cNvPr>
                  <p:cNvSpPr txBox="1"/>
                  <p:nvPr/>
                </p:nvSpPr>
                <p:spPr>
                  <a:xfrm>
                    <a:off x="1311481" y="339766"/>
                    <a:ext cx="2300630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en-US" altLang="ja-JP" sz="1400" b="1" dirty="0"/>
                      <a:t>Post</a:t>
                    </a:r>
                    <a:r>
                      <a:rPr kumimoji="1" lang="ja-JP" altLang="en-US" sz="1400" b="1" dirty="0"/>
                      <a:t> </a:t>
                    </a:r>
                    <a:r>
                      <a:rPr kumimoji="1" lang="en-US" altLang="ja-JP" sz="1400" b="1" dirty="0"/>
                      <a:t>Competition</a:t>
                    </a:r>
                    <a:r>
                      <a:rPr kumimoji="1" lang="ja-JP" altLang="en-US" sz="1400" b="1" dirty="0"/>
                      <a:t> </a:t>
                    </a:r>
                    <a:r>
                      <a:rPr kumimoji="1" lang="en-US" altLang="ja-JP" sz="1400" b="1" dirty="0"/>
                      <a:t>Check</a:t>
                    </a:r>
                    <a:endParaRPr kumimoji="1" lang="ja-JP" altLang="en-US" sz="1400" b="1" dirty="0"/>
                  </a:p>
                </p:txBody>
              </p:sp>
              <p:sp>
                <p:nvSpPr>
                  <p:cNvPr id="156" name="テキスト ボックス 155">
                    <a:extLst>
                      <a:ext uri="{FF2B5EF4-FFF2-40B4-BE49-F238E27FC236}">
                        <a16:creationId xmlns:a16="http://schemas.microsoft.com/office/drawing/2014/main" id="{D9B6C5D2-CCF2-4F74-8254-4A800CE807B6}"/>
                      </a:ext>
                    </a:extLst>
                  </p:cNvPr>
                  <p:cNvSpPr txBox="1"/>
                  <p:nvPr/>
                </p:nvSpPr>
                <p:spPr>
                  <a:xfrm>
                    <a:off x="484205" y="966559"/>
                    <a:ext cx="64633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dirty="0"/>
                      <a:t>種目</a:t>
                    </a:r>
                  </a:p>
                </p:txBody>
              </p:sp>
              <p:sp>
                <p:nvSpPr>
                  <p:cNvPr id="157" name="テキスト ボックス 156">
                    <a:extLst>
                      <a:ext uri="{FF2B5EF4-FFF2-40B4-BE49-F238E27FC236}">
                        <a16:creationId xmlns:a16="http://schemas.microsoft.com/office/drawing/2014/main" id="{66BC4AF8-BD62-42E7-8148-F3C183DF2B5F}"/>
                      </a:ext>
                    </a:extLst>
                  </p:cNvPr>
                  <p:cNvSpPr txBox="1"/>
                  <p:nvPr/>
                </p:nvSpPr>
                <p:spPr>
                  <a:xfrm>
                    <a:off x="484205" y="1448094"/>
                    <a:ext cx="64633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dirty="0"/>
                      <a:t>日付</a:t>
                    </a:r>
                  </a:p>
                </p:txBody>
              </p:sp>
              <p:sp>
                <p:nvSpPr>
                  <p:cNvPr id="158" name="テキスト ボックス 157">
                    <a:extLst>
                      <a:ext uri="{FF2B5EF4-FFF2-40B4-BE49-F238E27FC236}">
                        <a16:creationId xmlns:a16="http://schemas.microsoft.com/office/drawing/2014/main" id="{736EB899-2F7B-4D21-8EB4-463A3CE201FD}"/>
                      </a:ext>
                    </a:extLst>
                  </p:cNvPr>
                  <p:cNvSpPr txBox="1"/>
                  <p:nvPr/>
                </p:nvSpPr>
                <p:spPr>
                  <a:xfrm>
                    <a:off x="2571695" y="1451935"/>
                    <a:ext cx="64633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dirty="0"/>
                      <a:t>射群</a:t>
                    </a:r>
                  </a:p>
                </p:txBody>
              </p: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09FA888B-811A-4EEC-9394-282A4ECF00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1617" y="1335891"/>
                    <a:ext cx="362171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1317C3BB-5E62-48E5-8237-3A7FDC9F69DD}"/>
                      </a:ext>
                    </a:extLst>
                  </p:cNvPr>
                  <p:cNvCxnSpPr/>
                  <p:nvPr/>
                </p:nvCxnSpPr>
                <p:spPr>
                  <a:xfrm>
                    <a:off x="561617" y="1820793"/>
                    <a:ext cx="181752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D137C918-5CD2-4102-9FAC-4DA603A2070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614529" y="1805081"/>
                    <a:ext cx="1510748" cy="15854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2" name="正方形/長方形 161">
                    <a:extLst>
                      <a:ext uri="{FF2B5EF4-FFF2-40B4-BE49-F238E27FC236}">
                        <a16:creationId xmlns:a16="http://schemas.microsoft.com/office/drawing/2014/main" id="{953A1C82-A0E3-4598-8FD9-A4978C1A7D40}"/>
                      </a:ext>
                    </a:extLst>
                  </p:cNvPr>
                  <p:cNvSpPr/>
                  <p:nvPr/>
                </p:nvSpPr>
                <p:spPr>
                  <a:xfrm>
                    <a:off x="2052881" y="2107091"/>
                    <a:ext cx="408915" cy="331299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163" name="テキスト ボックス 162">
                    <a:extLst>
                      <a:ext uri="{FF2B5EF4-FFF2-40B4-BE49-F238E27FC236}">
                        <a16:creationId xmlns:a16="http://schemas.microsoft.com/office/drawing/2014/main" id="{5D05030A-8106-4849-A982-50872D211B88}"/>
                      </a:ext>
                    </a:extLst>
                  </p:cNvPr>
                  <p:cNvSpPr txBox="1"/>
                  <p:nvPr/>
                </p:nvSpPr>
                <p:spPr>
                  <a:xfrm flipH="1">
                    <a:off x="2444716" y="2125381"/>
                    <a:ext cx="140010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400" dirty="0"/>
                      <a:t>トリガー重さ</a:t>
                    </a:r>
                  </a:p>
                </p:txBody>
              </p:sp>
              <p:pic>
                <p:nvPicPr>
                  <p:cNvPr id="164" name="図 163">
                    <a:extLst>
                      <a:ext uri="{FF2B5EF4-FFF2-40B4-BE49-F238E27FC236}">
                        <a16:creationId xmlns:a16="http://schemas.microsoft.com/office/drawing/2014/main" id="{38ADCFA5-8852-4EFE-B0A3-00E73A8D1C1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31106" y="3862664"/>
                    <a:ext cx="1982311" cy="1006691"/>
                  </a:xfrm>
                  <a:prstGeom prst="rect">
                    <a:avLst/>
                  </a:prstGeom>
                </p:spPr>
              </p:pic>
              <p:sp>
                <p:nvSpPr>
                  <p:cNvPr id="165" name="正方形/長方形 164">
                    <a:extLst>
                      <a:ext uri="{FF2B5EF4-FFF2-40B4-BE49-F238E27FC236}">
                        <a16:creationId xmlns:a16="http://schemas.microsoft.com/office/drawing/2014/main" id="{D1510166-334D-4AEF-AF9B-B344CDC14CE1}"/>
                      </a:ext>
                    </a:extLst>
                  </p:cNvPr>
                  <p:cNvSpPr/>
                  <p:nvPr/>
                </p:nvSpPr>
                <p:spPr>
                  <a:xfrm>
                    <a:off x="1818767" y="3921153"/>
                    <a:ext cx="408915" cy="331299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66" name="テキスト ボックス 165">
                    <a:extLst>
                      <a:ext uri="{FF2B5EF4-FFF2-40B4-BE49-F238E27FC236}">
                        <a16:creationId xmlns:a16="http://schemas.microsoft.com/office/drawing/2014/main" id="{FAEC5A42-DB0B-40D7-98EF-C123D12D4474}"/>
                      </a:ext>
                    </a:extLst>
                  </p:cNvPr>
                  <p:cNvSpPr txBox="1"/>
                  <p:nvPr/>
                </p:nvSpPr>
                <p:spPr>
                  <a:xfrm>
                    <a:off x="1754278" y="587287"/>
                    <a:ext cx="121058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ja-JP" altLang="en-US" sz="1600" b="1" dirty="0">
                        <a:solidFill>
                          <a:srgbClr val="FF0000"/>
                        </a:solidFill>
                      </a:rPr>
                      <a:t>ピストル</a:t>
                    </a:r>
                    <a:r>
                      <a:rPr kumimoji="1" lang="ja-JP" altLang="en-US" sz="1600" b="1" dirty="0">
                        <a:solidFill>
                          <a:srgbClr val="FF0000"/>
                        </a:solidFill>
                      </a:rPr>
                      <a:t>用</a:t>
                    </a:r>
                  </a:p>
                </p:txBody>
              </p:sp>
              <p:sp>
                <p:nvSpPr>
                  <p:cNvPr id="167" name="四角形: 角を丸くする 166">
                    <a:extLst>
                      <a:ext uri="{FF2B5EF4-FFF2-40B4-BE49-F238E27FC236}">
                        <a16:creationId xmlns:a16="http://schemas.microsoft.com/office/drawing/2014/main" id="{3CE72AAE-684F-4222-89A2-8CF333D00F8C}"/>
                      </a:ext>
                    </a:extLst>
                  </p:cNvPr>
                  <p:cNvSpPr/>
                  <p:nvPr/>
                </p:nvSpPr>
                <p:spPr>
                  <a:xfrm>
                    <a:off x="319039" y="4970326"/>
                    <a:ext cx="1887317" cy="463826"/>
                  </a:xfrm>
                  <a:prstGeom prst="round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68" name="テキスト ボックス 167">
                    <a:extLst>
                      <a:ext uri="{FF2B5EF4-FFF2-40B4-BE49-F238E27FC236}">
                        <a16:creationId xmlns:a16="http://schemas.microsoft.com/office/drawing/2014/main" id="{F5E28CF3-86E0-4234-8C18-3C80F6113431}"/>
                      </a:ext>
                    </a:extLst>
                  </p:cNvPr>
                  <p:cNvSpPr txBox="1"/>
                  <p:nvPr/>
                </p:nvSpPr>
                <p:spPr>
                  <a:xfrm>
                    <a:off x="319039" y="4947761"/>
                    <a:ext cx="800219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200" b="1" dirty="0"/>
                      <a:t>射座番号</a:t>
                    </a:r>
                  </a:p>
                </p:txBody>
              </p:sp>
              <p:sp>
                <p:nvSpPr>
                  <p:cNvPr id="169" name="四角形: 角を丸くする 168">
                    <a:extLst>
                      <a:ext uri="{FF2B5EF4-FFF2-40B4-BE49-F238E27FC236}">
                        <a16:creationId xmlns:a16="http://schemas.microsoft.com/office/drawing/2014/main" id="{B0B9B068-76EC-4FE3-90CD-04BE2D7141D4}"/>
                      </a:ext>
                    </a:extLst>
                  </p:cNvPr>
                  <p:cNvSpPr/>
                  <p:nvPr/>
                </p:nvSpPr>
                <p:spPr>
                  <a:xfrm>
                    <a:off x="2571695" y="4981704"/>
                    <a:ext cx="1887317" cy="463826"/>
                  </a:xfrm>
                  <a:prstGeom prst="round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70" name="テキスト ボックス 169">
                    <a:extLst>
                      <a:ext uri="{FF2B5EF4-FFF2-40B4-BE49-F238E27FC236}">
                        <a16:creationId xmlns:a16="http://schemas.microsoft.com/office/drawing/2014/main" id="{843C6D9B-2AA7-4A8E-B808-72DCA0212D30}"/>
                      </a:ext>
                    </a:extLst>
                  </p:cNvPr>
                  <p:cNvSpPr txBox="1"/>
                  <p:nvPr/>
                </p:nvSpPr>
                <p:spPr>
                  <a:xfrm>
                    <a:off x="2582067" y="4947926"/>
                    <a:ext cx="982961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100" b="1" dirty="0"/>
                      <a:t>ゼッケン</a:t>
                    </a:r>
                    <a:r>
                      <a:rPr kumimoji="1" lang="en-US" altLang="ja-JP" sz="1100" b="1" dirty="0"/>
                      <a:t>No.</a:t>
                    </a:r>
                    <a:endParaRPr kumimoji="1" lang="ja-JP" altLang="en-US" sz="1100" b="1" dirty="0"/>
                  </a:p>
                </p:txBody>
              </p:sp>
              <p:sp>
                <p:nvSpPr>
                  <p:cNvPr id="171" name="テキスト ボックス 170">
                    <a:extLst>
                      <a:ext uri="{FF2B5EF4-FFF2-40B4-BE49-F238E27FC236}">
                        <a16:creationId xmlns:a16="http://schemas.microsoft.com/office/drawing/2014/main" id="{E5CF9F21-5AD8-475E-BE0D-2E4572170DA4}"/>
                      </a:ext>
                    </a:extLst>
                  </p:cNvPr>
                  <p:cNvSpPr txBox="1"/>
                  <p:nvPr/>
                </p:nvSpPr>
                <p:spPr>
                  <a:xfrm>
                    <a:off x="305011" y="5510121"/>
                    <a:ext cx="449353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選手氏名（所属）　　　　　　　　　（　　　　　）</a:t>
                    </a:r>
                  </a:p>
                </p:txBody>
              </p:sp>
              <p:cxnSp>
                <p:nvCxnSpPr>
                  <p:cNvPr id="172" name="直線コネクタ 171">
                    <a:extLst>
                      <a:ext uri="{FF2B5EF4-FFF2-40B4-BE49-F238E27FC236}">
                        <a16:creationId xmlns:a16="http://schemas.microsoft.com/office/drawing/2014/main" id="{139099FB-B7F4-441B-9CB8-4E8E2A97349F}"/>
                      </a:ext>
                    </a:extLst>
                  </p:cNvPr>
                  <p:cNvCxnSpPr/>
                  <p:nvPr/>
                </p:nvCxnSpPr>
                <p:spPr>
                  <a:xfrm>
                    <a:off x="367116" y="5818299"/>
                    <a:ext cx="424322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3" name="テキスト ボックス 172">
                    <a:extLst>
                      <a:ext uri="{FF2B5EF4-FFF2-40B4-BE49-F238E27FC236}">
                        <a16:creationId xmlns:a16="http://schemas.microsoft.com/office/drawing/2014/main" id="{D48637B6-0F80-4A89-9063-D6B1EB2B365D}"/>
                      </a:ext>
                    </a:extLst>
                  </p:cNvPr>
                  <p:cNvSpPr txBox="1"/>
                  <p:nvPr/>
                </p:nvSpPr>
                <p:spPr>
                  <a:xfrm>
                    <a:off x="336032" y="5949370"/>
                    <a:ext cx="108234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用具検査係</a:t>
                    </a:r>
                  </a:p>
                </p:txBody>
              </p:sp>
              <p:cxnSp>
                <p:nvCxnSpPr>
                  <p:cNvPr id="174" name="直線コネクタ 173">
                    <a:extLst>
                      <a:ext uri="{FF2B5EF4-FFF2-40B4-BE49-F238E27FC236}">
                        <a16:creationId xmlns:a16="http://schemas.microsoft.com/office/drawing/2014/main" id="{05776909-A6FF-4653-9CDC-89237283BAED}"/>
                      </a:ext>
                    </a:extLst>
                  </p:cNvPr>
                  <p:cNvCxnSpPr/>
                  <p:nvPr/>
                </p:nvCxnSpPr>
                <p:spPr>
                  <a:xfrm>
                    <a:off x="357554" y="6277620"/>
                    <a:ext cx="424322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5" name="テキスト ボックス 174">
                    <a:extLst>
                      <a:ext uri="{FF2B5EF4-FFF2-40B4-BE49-F238E27FC236}">
                        <a16:creationId xmlns:a16="http://schemas.microsoft.com/office/drawing/2014/main" id="{B627729B-A55D-498E-9435-38EA0A912A92}"/>
                      </a:ext>
                    </a:extLst>
                  </p:cNvPr>
                  <p:cNvSpPr txBox="1"/>
                  <p:nvPr/>
                </p:nvSpPr>
                <p:spPr>
                  <a:xfrm>
                    <a:off x="357554" y="6372507"/>
                    <a:ext cx="1620957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用具検査ジュリー</a:t>
                    </a:r>
                  </a:p>
                </p:txBody>
              </p:sp>
              <p:cxnSp>
                <p:nvCxnSpPr>
                  <p:cNvPr id="176" name="直線コネクタ 175">
                    <a:extLst>
                      <a:ext uri="{FF2B5EF4-FFF2-40B4-BE49-F238E27FC236}">
                        <a16:creationId xmlns:a16="http://schemas.microsoft.com/office/drawing/2014/main" id="{8F9CAFF1-944D-4ED1-803E-06372D2BDCF6}"/>
                      </a:ext>
                    </a:extLst>
                  </p:cNvPr>
                  <p:cNvCxnSpPr/>
                  <p:nvPr/>
                </p:nvCxnSpPr>
                <p:spPr>
                  <a:xfrm>
                    <a:off x="356168" y="6696252"/>
                    <a:ext cx="424322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51" name="正方形/長方形 150">
                  <a:extLst>
                    <a:ext uri="{FF2B5EF4-FFF2-40B4-BE49-F238E27FC236}">
                      <a16:creationId xmlns:a16="http://schemas.microsoft.com/office/drawing/2014/main" id="{768A1427-14A1-427A-A437-E9DAD88728FF}"/>
                    </a:ext>
                  </a:extLst>
                </p:cNvPr>
                <p:cNvSpPr/>
                <p:nvPr/>
              </p:nvSpPr>
              <p:spPr>
                <a:xfrm>
                  <a:off x="4705879" y="4393871"/>
                  <a:ext cx="408915" cy="35202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52" name="テキスト ボックス 151">
                  <a:extLst>
                    <a:ext uri="{FF2B5EF4-FFF2-40B4-BE49-F238E27FC236}">
                      <a16:creationId xmlns:a16="http://schemas.microsoft.com/office/drawing/2014/main" id="{97E86DD6-A89E-4642-939B-EABC0F27D274}"/>
                    </a:ext>
                  </a:extLst>
                </p:cNvPr>
                <p:cNvSpPr txBox="1"/>
                <p:nvPr/>
              </p:nvSpPr>
              <p:spPr>
                <a:xfrm>
                  <a:off x="3729999" y="4360510"/>
                  <a:ext cx="95410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1200" b="1" dirty="0"/>
                    <a:t>テーピング</a:t>
                  </a:r>
                  <a:endParaRPr kumimoji="1" lang="en-US" altLang="ja-JP" sz="1200" b="1" dirty="0"/>
                </a:p>
                <a:p>
                  <a:r>
                    <a:rPr kumimoji="1" lang="ja-JP" altLang="en-US" sz="1200" b="1" dirty="0"/>
                    <a:t>チェック</a:t>
                  </a:r>
                  <a:endParaRPr kumimoji="1" lang="ja-JP" altLang="en-US" b="1" dirty="0"/>
                </a:p>
              </p:txBody>
            </p:sp>
          </p:grpSp>
          <p:pic>
            <p:nvPicPr>
              <p:cNvPr id="146" name="図 145">
                <a:extLst>
                  <a:ext uri="{FF2B5EF4-FFF2-40B4-BE49-F238E27FC236}">
                    <a16:creationId xmlns:a16="http://schemas.microsoft.com/office/drawing/2014/main" id="{7B95E6F1-4C79-4D74-9F17-0984070985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48766" y="1971931"/>
                <a:ext cx="1593918" cy="1783962"/>
              </a:xfrm>
              <a:prstGeom prst="rect">
                <a:avLst/>
              </a:prstGeom>
            </p:spPr>
          </p:pic>
          <p:sp>
            <p:nvSpPr>
              <p:cNvPr id="147" name="直方体 146">
                <a:extLst>
                  <a:ext uri="{FF2B5EF4-FFF2-40B4-BE49-F238E27FC236}">
                    <a16:creationId xmlns:a16="http://schemas.microsoft.com/office/drawing/2014/main" id="{1CF71172-5CB8-45E7-8A63-B43A071CD485}"/>
                  </a:ext>
                </a:extLst>
              </p:cNvPr>
              <p:cNvSpPr/>
              <p:nvPr/>
            </p:nvSpPr>
            <p:spPr>
              <a:xfrm>
                <a:off x="2873714" y="2528535"/>
                <a:ext cx="1712569" cy="579900"/>
              </a:xfrm>
              <a:prstGeom prst="cube">
                <a:avLst>
                  <a:gd name="adj" fmla="val 46036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8" name="正方形/長方形 147">
                <a:extLst>
                  <a:ext uri="{FF2B5EF4-FFF2-40B4-BE49-F238E27FC236}">
                    <a16:creationId xmlns:a16="http://schemas.microsoft.com/office/drawing/2014/main" id="{1484A0C6-7DB2-418B-85C2-22881D348135}"/>
                  </a:ext>
                </a:extLst>
              </p:cNvPr>
              <p:cNvSpPr/>
              <p:nvPr/>
            </p:nvSpPr>
            <p:spPr>
              <a:xfrm>
                <a:off x="4680050" y="2910092"/>
                <a:ext cx="408915" cy="3312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49" name="テキスト ボックス 148">
                <a:extLst>
                  <a:ext uri="{FF2B5EF4-FFF2-40B4-BE49-F238E27FC236}">
                    <a16:creationId xmlns:a16="http://schemas.microsoft.com/office/drawing/2014/main" id="{69F222B5-73FB-4E9C-9A22-4B7CDD2F8E86}"/>
                  </a:ext>
                </a:extLst>
              </p:cNvPr>
              <p:cNvSpPr txBox="1"/>
              <p:nvPr/>
            </p:nvSpPr>
            <p:spPr>
              <a:xfrm>
                <a:off x="2978202" y="3091580"/>
                <a:ext cx="15231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/>
                  <a:t>ピストル</a:t>
                </a:r>
                <a:r>
                  <a:rPr lang="ja-JP" altLang="en-US" sz="1400" b="1" dirty="0"/>
                  <a:t>基準箱</a:t>
                </a:r>
                <a:endParaRPr kumimoji="1" lang="ja-JP" altLang="en-US" b="1" dirty="0"/>
              </a:p>
            </p:txBody>
          </p:sp>
        </p:grpSp>
        <p:sp>
          <p:nvSpPr>
            <p:cNvPr id="142" name="正方形/長方形 141">
              <a:extLst>
                <a:ext uri="{FF2B5EF4-FFF2-40B4-BE49-F238E27FC236}">
                  <a16:creationId xmlns:a16="http://schemas.microsoft.com/office/drawing/2014/main" id="{E54D826A-F0D8-4CB7-AC6E-5749488A69F2}"/>
                </a:ext>
              </a:extLst>
            </p:cNvPr>
            <p:cNvSpPr/>
            <p:nvPr/>
          </p:nvSpPr>
          <p:spPr>
            <a:xfrm>
              <a:off x="4680049" y="3615762"/>
              <a:ext cx="408915" cy="33129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43" name="図 142">
              <a:extLst>
                <a:ext uri="{FF2B5EF4-FFF2-40B4-BE49-F238E27FC236}">
                  <a16:creationId xmlns:a16="http://schemas.microsoft.com/office/drawing/2014/main" id="{C5991399-8721-48F7-BB51-378F4C7172E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210374" y="3433125"/>
              <a:ext cx="1044930" cy="832499"/>
            </a:xfrm>
            <a:prstGeom prst="rect">
              <a:avLst/>
            </a:prstGeom>
          </p:spPr>
        </p:pic>
        <p:sp>
          <p:nvSpPr>
            <p:cNvPr id="144" name="テキスト ボックス 143">
              <a:extLst>
                <a:ext uri="{FF2B5EF4-FFF2-40B4-BE49-F238E27FC236}">
                  <a16:creationId xmlns:a16="http://schemas.microsoft.com/office/drawing/2014/main" id="{FF50E0F6-37BD-4335-AD4A-596E89ED6CBB}"/>
                </a:ext>
              </a:extLst>
            </p:cNvPr>
            <p:cNvSpPr txBox="1"/>
            <p:nvPr/>
          </p:nvSpPr>
          <p:spPr>
            <a:xfrm>
              <a:off x="4180262" y="4029686"/>
              <a:ext cx="11079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b="1" dirty="0"/>
                <a:t>グリップ</a:t>
              </a:r>
              <a:r>
                <a:rPr kumimoji="1" lang="ja-JP" altLang="en-US" sz="1200" b="1" dirty="0"/>
                <a:t>形状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40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140</Words>
  <Application>Microsoft Office PowerPoint</Application>
  <PresentationFormat>ワイド画面</PresentationFormat>
  <Paragraphs>66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溝部 政司</dc:creator>
  <cp:lastModifiedBy>溝部 政司</cp:lastModifiedBy>
  <cp:revision>8</cp:revision>
  <cp:lastPrinted>2020-12-14T08:43:53Z</cp:lastPrinted>
  <dcterms:created xsi:type="dcterms:W3CDTF">2020-12-14T07:52:47Z</dcterms:created>
  <dcterms:modified xsi:type="dcterms:W3CDTF">2021-01-29T03:10:12Z</dcterms:modified>
</cp:coreProperties>
</file>